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AA8CEE-321A-0D2A-7DD5-703366CA4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8C93FB-9C10-3460-FBDE-221E5C357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590AE5-1F33-8033-94F5-C63A6A72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B62AD-F281-8550-6069-596179C7C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A6CE1F-C6E1-2C46-DC13-41D7F032B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2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35A19-65FD-94A4-5C79-D8896FCA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443FCC-6E0E-A7A9-F0C1-F952A493B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B23BC0-6309-6AE1-3F97-23986F2D2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718125-6E77-3621-39B0-A638F84B2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571EB4-D7DB-E439-B4F5-A928C0BF6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22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834114D-0260-CE24-A2E5-C287A5E6D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50668E-31E5-33C1-278E-C8CD180E8F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BA367A-1947-926F-915A-98F79AAA7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EB15B-26D7-A13A-3B3E-F1B5C207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A8EF14-0D24-88FE-C4DD-CAB4EAD77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6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9799F-BD1D-AEAD-90C7-B0BA9B43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8227A6-D670-C183-940D-746177EF4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8A49FF-AA19-8196-346A-53892116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156004-724F-C570-AEF4-DD32F94F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B35957-F30D-8920-A8CD-A816B31D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197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89795-4626-3C9A-FD5A-5ABBFFB76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65D44C-3646-D9D5-46C2-E9385275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BF3992-F1A1-3973-FF5A-801708289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7B794B-35B5-B888-6275-8FCE9F3C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77EE76-D472-46B9-845B-378BA2CBA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047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7E50E-BF12-A4EA-E64A-CDF580634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BE7CA1-9E88-9DAA-B544-09037C4DF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CAD306-A981-F2C2-757E-D9088C0C6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881BCE-A187-32ED-F21F-600374BD5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B745A1-51B6-25AF-1CDF-2B601B600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80AE97-2891-5C54-281F-402DA92DB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589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F216B-BA85-EDE8-8ECF-2E85E156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DCB523-8D0D-65F0-6501-2A4087A39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82B364-4B9F-0DEA-AB66-741AB7772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532617B-439A-C13F-BCF0-BBCCE9E41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6D5AF6-320C-A3AA-FA56-A98D0FEDC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3BAD79-0151-87A5-DE63-46EFB106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B035AEC-9533-93A6-4C1F-C4DBC1AC3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279E99-3D55-5D3D-7FE7-0005E6EAA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1716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58CF1-7130-AC2E-4C47-49DA77D4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632BC6-0D86-2B45-D57E-F504D6182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86C0A4-0133-1550-92F5-EBBB4DBA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84C029-4BA7-9D31-50AD-AC7FE384F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265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4A9E20-BDFA-62E7-F1BE-88A899F5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3FCD782-E144-756D-3D07-FA19F43C7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E0B6C1-5193-8647-1B20-BAEC43AA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6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663E4A-A952-21F4-343D-7AC3331A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BCCF6F-D2F8-8EFD-25AC-FC44B2DC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B08B0F-FC44-D71B-4EC3-507EA9C18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46F280-1522-866E-9D38-BB170A606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12228C-AD5B-9151-8A6E-5DAD5B8A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570AE6-F86E-7BD1-C476-FF05A1166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051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7FC72-B658-7122-6A0B-AE4852059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B5655F8-8E10-0666-BFDC-318BF78F76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53F006-9D78-EEE7-B65C-9F3D6B8B6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F0A0A1-9747-7782-9ACD-440296B2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51CB06-AFA6-E314-D3D2-7C0AF51F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679CE6-DBC9-6703-BBE0-1BD7F0064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562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9814E4A-C4E4-3F42-10FA-51A2CC5EB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3357BF-1584-C031-658D-20FA97845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3CC8AF-20F3-CF7E-4ADF-E572F9092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9F3043-B2B6-48A4-9847-AE9C269398F9}" type="datetimeFigureOut">
              <a:rPr lang="es-CL" smtClean="0"/>
              <a:t>24-02-2026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DF159B-6F19-FD21-54F3-0E8053092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A0A1C5-F7C9-5E19-1C47-50D2A56447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E66C71-39A8-45A5-B430-E3304B2C519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462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26F902-5662-B952-5DFE-93CCC178D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s-CL" sz="5100" cap="all" dirty="0"/>
              <a:t>Ideación de Propuestas Colaborativas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D9AC57-3EBC-BA7E-76F7-1FA236122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s-CL"/>
              <a:t>PLANTILLAS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Block Arc 47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Arc 55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5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8F6D29E-F1BE-D06C-AC84-CAAAF661B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Marco del Proceso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DD700-FE46-A7D8-37D4-91F198DA7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 b="1"/>
              <a:t>Nombre del ejercicio</a:t>
            </a:r>
            <a:endParaRPr lang="es-CL" b="1"/>
          </a:p>
          <a:p>
            <a:r>
              <a:rPr lang="es-419" b="1"/>
              <a:t>Objetivo del proceso</a:t>
            </a:r>
            <a:br>
              <a:rPr lang="es-CL"/>
            </a:br>
            <a:r>
              <a:rPr lang="es-419" b="1"/>
              <a:t>Principios de innovación abierta </a:t>
            </a:r>
            <a:r>
              <a:rPr lang="es-419"/>
              <a:t>(colaboración, diversidad, experimentación, enfoque en impacto)</a:t>
            </a:r>
            <a:endParaRPr lang="es-CL"/>
          </a:p>
          <a:p>
            <a:r>
              <a:rPr lang="es-419" b="1"/>
              <a:t>Resultados esperados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8144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28EFCF-D70F-A1D4-D918-C5B824B2C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D5A4B8D-F0FC-05CD-5F95-1E9D470AD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Definición del Desafío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40F107-72ED-3ED9-F1A4-75586A867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/>
              <a:t>Contexto / sector</a:t>
            </a:r>
          </a:p>
          <a:p>
            <a:r>
              <a:rPr lang="es-419"/>
              <a:t>Problema u oportunidad identificada</a:t>
            </a:r>
          </a:p>
          <a:p>
            <a:r>
              <a:rPr lang="es-419"/>
              <a:t>¿Por qué es relevante?</a:t>
            </a:r>
          </a:p>
          <a:p>
            <a:r>
              <a:rPr lang="es-419"/>
              <a:t>Desafío formulado: ¿Cómo podríamos…?</a:t>
            </a:r>
            <a:endParaRPr lang="es-CL"/>
          </a:p>
          <a:p>
            <a:r>
              <a:rPr lang="es-419"/>
              <a:t>Actores afectados o involucrados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4165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49903-28E3-DCBA-102C-C2590BFE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3A7F2F6-F5CB-771D-49C1-680AE6E27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Mapa de Actores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5EB43D-937D-8ABF-723E-1CDEBD660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/>
              <a:t> Actor</a:t>
            </a:r>
          </a:p>
          <a:p>
            <a:r>
              <a:rPr lang="es-419"/>
              <a:t>Tipo (académico, productivo, público, social)</a:t>
            </a:r>
          </a:p>
          <a:p>
            <a:r>
              <a:rPr lang="es-419"/>
              <a:t>Capacidades / recursos</a:t>
            </a:r>
          </a:p>
          <a:p>
            <a:r>
              <a:rPr lang="es-419"/>
              <a:t>Rol potencial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19392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31DEFC-C1C6-9276-0E4D-0411FF56F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803662-CB9B-0F5F-47E6-8F4D42B09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Lienzo de Ideación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0B3748-F2A8-716E-245D-C1BB2F190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/>
              <a:t> Desafío central</a:t>
            </a:r>
            <a:endParaRPr lang="es-CL"/>
          </a:p>
          <a:p>
            <a:r>
              <a:rPr lang="es-419"/>
              <a:t> Lluvia de ideas</a:t>
            </a:r>
            <a:endParaRPr lang="es-CL"/>
          </a:p>
          <a:p>
            <a:r>
              <a:rPr lang="es-419"/>
              <a:t>Combinaciones / mejoras posibles/ </a:t>
            </a:r>
            <a:r>
              <a:rPr lang="es-CL"/>
              <a:t>Explora combinaciones</a:t>
            </a:r>
          </a:p>
          <a:p>
            <a:r>
              <a:rPr lang="es-419"/>
              <a:t>Idea priorizada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7611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EAF716-ACA5-A1FA-AE5C-D3C381100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4179571-1CCD-C6FD-E9A8-70871E416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Propuesta Colaborativa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8060E9-37A7-E6A7-AA96-4942AB546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/>
              <a:t> </a:t>
            </a:r>
            <a:r>
              <a:rPr lang="es-ES"/>
              <a:t>Nombre de la propuesta</a:t>
            </a:r>
          </a:p>
          <a:p>
            <a:r>
              <a:rPr lang="es-ES"/>
              <a:t>Descripción de la solución</a:t>
            </a:r>
          </a:p>
          <a:p>
            <a:r>
              <a:rPr lang="es-ES"/>
              <a:t> Problemática que aborda</a:t>
            </a:r>
          </a:p>
          <a:p>
            <a:r>
              <a:rPr lang="es-ES"/>
              <a:t>Beneficiarios / Usuarios</a:t>
            </a:r>
          </a:p>
          <a:p>
            <a:r>
              <a:rPr lang="es-ES"/>
              <a:t>Actores y roles</a:t>
            </a:r>
          </a:p>
          <a:p>
            <a:r>
              <a:rPr lang="es-ES"/>
              <a:t>Valor de la colaboración (¿por qué juntos?</a:t>
            </a:r>
          </a:p>
          <a:p>
            <a:r>
              <a:rPr lang="es-ES"/>
              <a:t>Impacto esperado (resultados esperados)</a:t>
            </a:r>
          </a:p>
          <a:p>
            <a:r>
              <a:rPr lang="es-ES"/>
              <a:t>Primeros pasos para la implementación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8576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02C4494-1731-5B15-0AB6-A91303944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s-419" b="1"/>
              <a:t>Retroalimentación</a:t>
            </a:r>
            <a:endParaRPr lang="es-CL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A18D54-4C62-652C-6192-6CF91B4FD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s-419"/>
              <a:t>Lo que funciona (FORTALEZAS de la propuesta)</a:t>
            </a:r>
          </a:p>
          <a:p>
            <a:r>
              <a:rPr lang="es-419"/>
              <a:t>Riesgos / alertas (DEBILIDADES)</a:t>
            </a:r>
          </a:p>
          <a:p>
            <a:r>
              <a:rPr lang="es-419"/>
              <a:t>Sugerencias de mejora</a:t>
            </a:r>
          </a:p>
          <a:p>
            <a:r>
              <a:rPr lang="es-419"/>
              <a:t>Ajustes finales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5230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169</TotalTime>
  <Words>160</Words>
  <Application>Microsoft Office PowerPoint</Application>
  <PresentationFormat>Panorámica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Ideación de Propuestas Colaborativas</vt:lpstr>
      <vt:lpstr>Marco del Proceso</vt:lpstr>
      <vt:lpstr>Definición del Desafío</vt:lpstr>
      <vt:lpstr>Mapa de Actores</vt:lpstr>
      <vt:lpstr>Lienzo de Ideación</vt:lpstr>
      <vt:lpstr>Propuesta Colaborativa</vt:lpstr>
      <vt:lpstr>Retroalimentación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Tania Altamirano</dc:creator>
  <cp:lastModifiedBy>Tania Altamirano</cp:lastModifiedBy>
  <cp:revision>1</cp:revision>
  <dcterms:created xsi:type="dcterms:W3CDTF">2026-02-24T10:37:47Z</dcterms:created>
  <dcterms:modified xsi:type="dcterms:W3CDTF">2026-02-24T13:27:04Z</dcterms:modified>
</cp:coreProperties>
</file>