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7" r:id="rId2"/>
    <p:sldId id="341" r:id="rId3"/>
    <p:sldId id="342" r:id="rId4"/>
    <p:sldId id="343" r:id="rId5"/>
    <p:sldId id="348" r:id="rId6"/>
    <p:sldId id="345" r:id="rId7"/>
    <p:sldId id="349" r:id="rId8"/>
    <p:sldId id="347" r:id="rId9"/>
    <p:sldId id="338" r:id="rId10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7E79"/>
    <a:srgbClr val="FF40FF"/>
    <a:srgbClr val="9420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A1F67-03F3-4CF3-9677-62D919F1D6E7}" v="4" dt="2026-02-23T12:42:03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 autoAdjust="0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89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Altamirano" userId="1ef6ded9-ac9f-4647-9ae8-60a4e8003fba" providerId="ADAL" clId="{208C7C8C-1DC8-4FBF-86A4-E2F6CC020FBB}"/>
    <pc:docChg chg="addSld delSld modSld">
      <pc:chgData name="Tania Altamirano" userId="1ef6ded9-ac9f-4647-9ae8-60a4e8003fba" providerId="ADAL" clId="{208C7C8C-1DC8-4FBF-86A4-E2F6CC020FBB}" dt="2026-02-23T12:45:51.003" v="5" actId="47"/>
      <pc:docMkLst>
        <pc:docMk/>
      </pc:docMkLst>
      <pc:sldChg chg="addSp modSp new del">
        <pc:chgData name="Tania Altamirano" userId="1ef6ded9-ac9f-4647-9ae8-60a4e8003fba" providerId="ADAL" clId="{208C7C8C-1DC8-4FBF-86A4-E2F6CC020FBB}" dt="2026-02-23T12:45:51.003" v="5" actId="47"/>
        <pc:sldMkLst>
          <pc:docMk/>
          <pc:sldMk cId="962198005" sldId="350"/>
        </pc:sldMkLst>
        <pc:spChg chg="add mod">
          <ac:chgData name="Tania Altamirano" userId="1ef6ded9-ac9f-4647-9ae8-60a4e8003fba" providerId="ADAL" clId="{208C7C8C-1DC8-4FBF-86A4-E2F6CC020FBB}" dt="2026-02-23T12:41:47.620" v="2" actId="2711"/>
          <ac:spMkLst>
            <pc:docMk/>
            <pc:sldMk cId="962198005" sldId="350"/>
            <ac:spMk id="3" creationId="{77F4FCF6-CA5B-B22A-9F81-9DE42EF02318}"/>
          </ac:spMkLst>
        </pc:spChg>
        <pc:spChg chg="add mod">
          <ac:chgData name="Tania Altamirano" userId="1ef6ded9-ac9f-4647-9ae8-60a4e8003fba" providerId="ADAL" clId="{208C7C8C-1DC8-4FBF-86A4-E2F6CC020FBB}" dt="2026-02-23T12:41:47.620" v="2" actId="2711"/>
          <ac:spMkLst>
            <pc:docMk/>
            <pc:sldMk cId="962198005" sldId="350"/>
            <ac:spMk id="4" creationId="{AAD0FB67-3EB0-28EC-81CB-94D56F5F82D3}"/>
          </ac:spMkLst>
        </pc:spChg>
        <pc:spChg chg="add mod">
          <ac:chgData name="Tania Altamirano" userId="1ef6ded9-ac9f-4647-9ae8-60a4e8003fba" providerId="ADAL" clId="{208C7C8C-1DC8-4FBF-86A4-E2F6CC020FBB}" dt="2026-02-23T12:41:47.620" v="2" actId="2711"/>
          <ac:spMkLst>
            <pc:docMk/>
            <pc:sldMk cId="962198005" sldId="350"/>
            <ac:spMk id="5" creationId="{40D4035F-160A-125D-6CD3-C817EDEA1C6A}"/>
          </ac:spMkLst>
        </pc:spChg>
        <pc:spChg chg="add mod">
          <ac:chgData name="Tania Altamirano" userId="1ef6ded9-ac9f-4647-9ae8-60a4e8003fba" providerId="ADAL" clId="{208C7C8C-1DC8-4FBF-86A4-E2F6CC020FBB}" dt="2026-02-23T12:41:47.620" v="2" actId="2711"/>
          <ac:spMkLst>
            <pc:docMk/>
            <pc:sldMk cId="962198005" sldId="350"/>
            <ac:spMk id="6" creationId="{D411963D-326F-C86A-8306-409AA2811CFB}"/>
          </ac:spMkLst>
        </pc:spChg>
        <pc:spChg chg="add mod">
          <ac:chgData name="Tania Altamirano" userId="1ef6ded9-ac9f-4647-9ae8-60a4e8003fba" providerId="ADAL" clId="{208C7C8C-1DC8-4FBF-86A4-E2F6CC020FBB}" dt="2026-02-23T12:41:47.620" v="2" actId="2711"/>
          <ac:spMkLst>
            <pc:docMk/>
            <pc:sldMk cId="962198005" sldId="350"/>
            <ac:spMk id="7" creationId="{7B683E36-0170-4BF4-F8C5-6C0612D21377}"/>
          </ac:spMkLst>
        </pc:spChg>
        <pc:graphicFrameChg chg="add mod">
          <ac:chgData name="Tania Altamirano" userId="1ef6ded9-ac9f-4647-9ae8-60a4e8003fba" providerId="ADAL" clId="{208C7C8C-1DC8-4FBF-86A4-E2F6CC020FBB}" dt="2026-02-23T12:42:03.869" v="4" actId="2711"/>
          <ac:graphicFrameMkLst>
            <pc:docMk/>
            <pc:sldMk cId="962198005" sldId="350"/>
            <ac:graphicFrameMk id="2" creationId="{45EF35F6-4D76-C6D8-1DAF-B1587E81269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/>
      <dgm:t>
        <a:bodyPr/>
        <a:lstStyle/>
        <a:p>
          <a:r>
            <a:rPr lang="es-ES" dirty="0"/>
            <a:t>1</a:t>
          </a:r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/>
      <dgm:t>
        <a:bodyPr/>
        <a:lstStyle/>
        <a:p>
          <a:r>
            <a:rPr lang="es-ES" dirty="0"/>
            <a:t>2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3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/>
      <dgm:t>
        <a:bodyPr/>
        <a:lstStyle/>
        <a:p>
          <a:r>
            <a:rPr lang="es-ES" dirty="0"/>
            <a:t>4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/>
      <dgm:t>
        <a:bodyPr/>
        <a:lstStyle/>
        <a:p>
          <a:r>
            <a:rPr lang="es-ES" dirty="0"/>
            <a:t>REDACTAR</a:t>
          </a:r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/>
      <dgm:t>
        <a:bodyPr/>
        <a:lstStyle/>
        <a:p>
          <a:r>
            <a:rPr lang="es-ES" dirty="0"/>
            <a:t>2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3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/>
      <dgm:t>
        <a:bodyPr/>
        <a:lstStyle/>
        <a:p>
          <a:r>
            <a:rPr lang="es-ES" dirty="0"/>
            <a:t>4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/>
      <dgm:t>
        <a:bodyPr/>
        <a:lstStyle/>
        <a:p>
          <a:r>
            <a:rPr lang="es-ES" dirty="0"/>
            <a:t>REDACTAR</a:t>
          </a:r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/>
      <dgm:t>
        <a:bodyPr/>
        <a:lstStyle/>
        <a:p>
          <a:r>
            <a:rPr lang="es-ES" dirty="0"/>
            <a:t>CONSTRUIR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3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/>
      <dgm:t>
        <a:bodyPr/>
        <a:lstStyle/>
        <a:p>
          <a:r>
            <a:rPr lang="es-ES" dirty="0"/>
            <a:t>4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/>
      <dgm:t>
        <a:bodyPr/>
        <a:lstStyle/>
        <a:p>
          <a:r>
            <a:rPr lang="es-ES" dirty="0"/>
            <a:t>CONSTRUIR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3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/>
            <a:t>4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/>
            <a:t>REDACTAR</a:t>
          </a:r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/>
      <dgm:t>
        <a:bodyPr/>
        <a:lstStyle/>
        <a:p>
          <a:r>
            <a:rPr lang="es-ES" dirty="0"/>
            <a:t>REDACTAR</a:t>
          </a:r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/>
      <dgm:t>
        <a:bodyPr/>
        <a:lstStyle/>
        <a:p>
          <a:r>
            <a:rPr lang="es-ES" dirty="0"/>
            <a:t>CONSTRUIR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ROMPER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/>
      <dgm:t>
        <a:bodyPr/>
        <a:lstStyle/>
        <a:p>
          <a:r>
            <a:rPr lang="es-ES" dirty="0"/>
            <a:t>4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/>
            <a:t>REDACTAR</a:t>
          </a:r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/>
            <a:t>CONSTRUIR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ROMPER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>
        <a:solidFill>
          <a:schemeClr val="bg1"/>
        </a:solidFill>
      </dgm:spPr>
      <dgm:t>
        <a:bodyPr/>
        <a:lstStyle/>
        <a:p>
          <a:r>
            <a:rPr lang="es-ES" dirty="0"/>
            <a:t>4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320CBB-559E-4A1C-A829-A85DAC206E4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50A52C6-4A56-4DC7-9F27-3F3604EF97BB}">
      <dgm:prSet phldrT="[Texto]"/>
      <dgm:spPr/>
      <dgm:t>
        <a:bodyPr/>
        <a:lstStyle/>
        <a:p>
          <a:r>
            <a:rPr lang="es-ES" dirty="0"/>
            <a:t>REDACTAR</a:t>
          </a:r>
        </a:p>
      </dgm:t>
    </dgm:pt>
    <dgm:pt modelId="{8B7C4682-1393-4C23-A07C-D27554D97000}" type="parTrans" cxnId="{536480EA-3443-47E9-819B-8135D3C7B59E}">
      <dgm:prSet/>
      <dgm:spPr/>
      <dgm:t>
        <a:bodyPr/>
        <a:lstStyle/>
        <a:p>
          <a:endParaRPr lang="es-ES"/>
        </a:p>
      </dgm:t>
    </dgm:pt>
    <dgm:pt modelId="{9241FCE0-4470-4900-A03C-C08E242539F6}" type="sibTrans" cxnId="{536480EA-3443-47E9-819B-8135D3C7B59E}">
      <dgm:prSet/>
      <dgm:spPr/>
      <dgm:t>
        <a:bodyPr/>
        <a:lstStyle/>
        <a:p>
          <a:endParaRPr lang="es-ES"/>
        </a:p>
      </dgm:t>
    </dgm:pt>
    <dgm:pt modelId="{29ACA401-360D-4043-BE1B-E5FF59D83879}">
      <dgm:prSet phldrT="[Texto]"/>
      <dgm:spPr/>
      <dgm:t>
        <a:bodyPr/>
        <a:lstStyle/>
        <a:p>
          <a:r>
            <a:rPr lang="es-ES" dirty="0"/>
            <a:t>CONSTRUIR</a:t>
          </a:r>
        </a:p>
      </dgm:t>
    </dgm:pt>
    <dgm:pt modelId="{965C0902-76EA-4966-B07A-BBF08FC54969}" type="parTrans" cxnId="{D1FA0432-238A-4A73-883E-4B4EE9B3585D}">
      <dgm:prSet/>
      <dgm:spPr/>
      <dgm:t>
        <a:bodyPr/>
        <a:lstStyle/>
        <a:p>
          <a:endParaRPr lang="es-ES"/>
        </a:p>
      </dgm:t>
    </dgm:pt>
    <dgm:pt modelId="{A056A9C2-D4B3-4E9B-9F72-F2F88A2791CE}" type="sibTrans" cxnId="{D1FA0432-238A-4A73-883E-4B4EE9B3585D}">
      <dgm:prSet/>
      <dgm:spPr/>
      <dgm:t>
        <a:bodyPr/>
        <a:lstStyle/>
        <a:p>
          <a:endParaRPr lang="es-ES"/>
        </a:p>
      </dgm:t>
    </dgm:pt>
    <dgm:pt modelId="{0B1F983E-923B-41AC-9AF3-648CA43F3437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s-ES" dirty="0"/>
            <a:t>ROMPER</a:t>
          </a:r>
        </a:p>
      </dgm:t>
    </dgm:pt>
    <dgm:pt modelId="{23002A09-4D74-491C-AD57-E71C43D2516E}" type="parTrans" cxnId="{1612F6E4-2812-4FD1-A3E4-9FF96D1908A3}">
      <dgm:prSet/>
      <dgm:spPr/>
      <dgm:t>
        <a:bodyPr/>
        <a:lstStyle/>
        <a:p>
          <a:endParaRPr lang="es-ES"/>
        </a:p>
      </dgm:t>
    </dgm:pt>
    <dgm:pt modelId="{4E837345-0911-4857-9D4F-C24235E32F0E}" type="sibTrans" cxnId="{1612F6E4-2812-4FD1-A3E4-9FF96D1908A3}">
      <dgm:prSet/>
      <dgm:spPr/>
      <dgm:t>
        <a:bodyPr/>
        <a:lstStyle/>
        <a:p>
          <a:endParaRPr lang="es-ES"/>
        </a:p>
      </dgm:t>
    </dgm:pt>
    <dgm:pt modelId="{84FD352D-06A8-4666-83B7-62C9F97EA4D4}">
      <dgm:prSet phldrT="[Texto]"/>
      <dgm:spPr/>
      <dgm:t>
        <a:bodyPr/>
        <a:lstStyle/>
        <a:p>
          <a:r>
            <a:rPr lang="es-ES" dirty="0"/>
            <a:t>ARREGLAR</a:t>
          </a:r>
        </a:p>
      </dgm:t>
    </dgm:pt>
    <dgm:pt modelId="{2BA53C75-3950-466F-AE3C-F006621FAA6D}" type="parTrans" cxnId="{0731B2BA-4463-4A8A-8F0B-378A0FF095FD}">
      <dgm:prSet/>
      <dgm:spPr/>
      <dgm:t>
        <a:bodyPr/>
        <a:lstStyle/>
        <a:p>
          <a:endParaRPr lang="es-ES"/>
        </a:p>
      </dgm:t>
    </dgm:pt>
    <dgm:pt modelId="{9D31BF04-57E1-4847-8D06-90F8F848CF40}" type="sibTrans" cxnId="{0731B2BA-4463-4A8A-8F0B-378A0FF095FD}">
      <dgm:prSet/>
      <dgm:spPr/>
      <dgm:t>
        <a:bodyPr/>
        <a:lstStyle/>
        <a:p>
          <a:endParaRPr lang="es-ES"/>
        </a:p>
      </dgm:t>
    </dgm:pt>
    <dgm:pt modelId="{182E17B1-2C67-45D3-9A52-5AD4AC6D0761}">
      <dgm:prSet phldrT="[Texto]"/>
      <dgm:spPr/>
      <dgm:t>
        <a:bodyPr/>
        <a:lstStyle/>
        <a:p>
          <a:r>
            <a:rPr lang="es-ES" dirty="0"/>
            <a:t>Desafío</a:t>
          </a:r>
        </a:p>
      </dgm:t>
    </dgm:pt>
    <dgm:pt modelId="{76C9CF3B-26FB-41FE-BA90-0FA00A8D588E}" type="sibTrans" cxnId="{57D624B4-72EB-40DC-B58C-407EDB195F20}">
      <dgm:prSet/>
      <dgm:spPr/>
      <dgm:t>
        <a:bodyPr/>
        <a:lstStyle/>
        <a:p>
          <a:endParaRPr lang="es-ES"/>
        </a:p>
      </dgm:t>
    </dgm:pt>
    <dgm:pt modelId="{09F000B5-6D0C-4750-B4DC-8B71EEECDDC3}" type="parTrans" cxnId="{57D624B4-72EB-40DC-B58C-407EDB195F20}">
      <dgm:prSet/>
      <dgm:spPr/>
      <dgm:t>
        <a:bodyPr/>
        <a:lstStyle/>
        <a:p>
          <a:endParaRPr lang="es-ES"/>
        </a:p>
      </dgm:t>
    </dgm:pt>
    <dgm:pt modelId="{05F32C05-26EF-4613-B34E-04B5A02B192E}" type="pres">
      <dgm:prSet presAssocID="{F5320CBB-559E-4A1C-A829-A85DAC206E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41CFE-5C8F-4E2A-94E9-2550B2F29866}" type="pres">
      <dgm:prSet presAssocID="{F5320CBB-559E-4A1C-A829-A85DAC206E4D}" presName="matrix" presStyleCnt="0"/>
      <dgm:spPr/>
    </dgm:pt>
    <dgm:pt modelId="{F22C750E-CE7F-4F10-8C6D-4A5C5EA7BE50}" type="pres">
      <dgm:prSet presAssocID="{F5320CBB-559E-4A1C-A829-A85DAC206E4D}" presName="tile1" presStyleLbl="node1" presStyleIdx="0" presStyleCnt="4"/>
      <dgm:spPr/>
    </dgm:pt>
    <dgm:pt modelId="{06EF67B3-AE20-4D21-9923-0CE0C89CB3F5}" type="pres">
      <dgm:prSet presAssocID="{F5320CBB-559E-4A1C-A829-A85DAC206E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24EA04-37FB-4FDB-A012-1E9A41A67D28}" type="pres">
      <dgm:prSet presAssocID="{F5320CBB-559E-4A1C-A829-A85DAC206E4D}" presName="tile2" presStyleLbl="node1" presStyleIdx="1" presStyleCnt="4"/>
      <dgm:spPr/>
    </dgm:pt>
    <dgm:pt modelId="{44A22B28-0D0C-42A2-B782-27278F5661E8}" type="pres">
      <dgm:prSet presAssocID="{F5320CBB-559E-4A1C-A829-A85DAC206E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637570-C05C-40B2-8A74-0557DF5BE0E0}" type="pres">
      <dgm:prSet presAssocID="{F5320CBB-559E-4A1C-A829-A85DAC206E4D}" presName="tile3" presStyleLbl="node1" presStyleIdx="2" presStyleCnt="4"/>
      <dgm:spPr/>
    </dgm:pt>
    <dgm:pt modelId="{BA4F69F7-F7C8-48B4-841F-AA8321A49FB4}" type="pres">
      <dgm:prSet presAssocID="{F5320CBB-559E-4A1C-A829-A85DAC206E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CD39FEA-92D3-4750-A42E-E3B53B68C148}" type="pres">
      <dgm:prSet presAssocID="{F5320CBB-559E-4A1C-A829-A85DAC206E4D}" presName="tile4" presStyleLbl="node1" presStyleIdx="3" presStyleCnt="4"/>
      <dgm:spPr/>
    </dgm:pt>
    <dgm:pt modelId="{5668BC90-8AF5-43BA-BFDA-A02716C6882E}" type="pres">
      <dgm:prSet presAssocID="{F5320CBB-559E-4A1C-A829-A85DAC206E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640FDD8-F54F-499D-B5F1-F2FF5DF0C418}" type="pres">
      <dgm:prSet presAssocID="{F5320CBB-559E-4A1C-A829-A85DAC206E4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5D64F08-BB05-416A-8370-5EBBCFB47C04}" type="presOf" srcId="{0B1F983E-923B-41AC-9AF3-648CA43F3437}" destId="{F2637570-C05C-40B2-8A74-0557DF5BE0E0}" srcOrd="0" destOrd="0" presId="urn:microsoft.com/office/officeart/2005/8/layout/matrix1"/>
    <dgm:cxn modelId="{DC1E310F-5CB7-4010-9F90-DF542AF23B64}" type="presOf" srcId="{F5320CBB-559E-4A1C-A829-A85DAC206E4D}" destId="{05F32C05-26EF-4613-B34E-04B5A02B192E}" srcOrd="0" destOrd="0" presId="urn:microsoft.com/office/officeart/2005/8/layout/matrix1"/>
    <dgm:cxn modelId="{91846F28-9683-4157-A44A-EAF6C62E3B94}" type="presOf" srcId="{182E17B1-2C67-45D3-9A52-5AD4AC6D0761}" destId="{8640FDD8-F54F-499D-B5F1-F2FF5DF0C418}" srcOrd="0" destOrd="0" presId="urn:microsoft.com/office/officeart/2005/8/layout/matrix1"/>
    <dgm:cxn modelId="{E83A6B2D-9525-4C76-9E23-6BED294AF440}" type="presOf" srcId="{29ACA401-360D-4043-BE1B-E5FF59D83879}" destId="{5324EA04-37FB-4FDB-A012-1E9A41A67D28}" srcOrd="0" destOrd="0" presId="urn:microsoft.com/office/officeart/2005/8/layout/matrix1"/>
    <dgm:cxn modelId="{B2A3892F-CB28-4C76-BE34-E2791D6C0C19}" type="presOf" srcId="{84FD352D-06A8-4666-83B7-62C9F97EA4D4}" destId="{5668BC90-8AF5-43BA-BFDA-A02716C6882E}" srcOrd="1" destOrd="0" presId="urn:microsoft.com/office/officeart/2005/8/layout/matrix1"/>
    <dgm:cxn modelId="{DBCDAB2F-7A98-4A34-9A19-0A6CA7D91143}" type="presOf" srcId="{0B1F983E-923B-41AC-9AF3-648CA43F3437}" destId="{BA4F69F7-F7C8-48B4-841F-AA8321A49FB4}" srcOrd="1" destOrd="0" presId="urn:microsoft.com/office/officeart/2005/8/layout/matrix1"/>
    <dgm:cxn modelId="{D1FA0432-238A-4A73-883E-4B4EE9B3585D}" srcId="{182E17B1-2C67-45D3-9A52-5AD4AC6D0761}" destId="{29ACA401-360D-4043-BE1B-E5FF59D83879}" srcOrd="1" destOrd="0" parTransId="{965C0902-76EA-4966-B07A-BBF08FC54969}" sibTransId="{A056A9C2-D4B3-4E9B-9F72-F2F88A2791CE}"/>
    <dgm:cxn modelId="{DB282970-42EB-4B14-AD66-C1F1F210DB06}" type="presOf" srcId="{84FD352D-06A8-4666-83B7-62C9F97EA4D4}" destId="{9CD39FEA-92D3-4750-A42E-E3B53B68C148}" srcOrd="0" destOrd="0" presId="urn:microsoft.com/office/officeart/2005/8/layout/matrix1"/>
    <dgm:cxn modelId="{7E3DDE7C-762E-49D9-AAB2-AACAB0F9445E}" type="presOf" srcId="{29ACA401-360D-4043-BE1B-E5FF59D83879}" destId="{44A22B28-0D0C-42A2-B782-27278F5661E8}" srcOrd="1" destOrd="0" presId="urn:microsoft.com/office/officeart/2005/8/layout/matrix1"/>
    <dgm:cxn modelId="{7A8B3885-B016-47F0-B58E-B47405D0D40C}" type="presOf" srcId="{950A52C6-4A56-4DC7-9F27-3F3604EF97BB}" destId="{06EF67B3-AE20-4D21-9923-0CE0C89CB3F5}" srcOrd="1" destOrd="0" presId="urn:microsoft.com/office/officeart/2005/8/layout/matrix1"/>
    <dgm:cxn modelId="{57D624B4-72EB-40DC-B58C-407EDB195F20}" srcId="{F5320CBB-559E-4A1C-A829-A85DAC206E4D}" destId="{182E17B1-2C67-45D3-9A52-5AD4AC6D0761}" srcOrd="0" destOrd="0" parTransId="{09F000B5-6D0C-4750-B4DC-8B71EEECDDC3}" sibTransId="{76C9CF3B-26FB-41FE-BA90-0FA00A8D588E}"/>
    <dgm:cxn modelId="{0731B2BA-4463-4A8A-8F0B-378A0FF095FD}" srcId="{182E17B1-2C67-45D3-9A52-5AD4AC6D0761}" destId="{84FD352D-06A8-4666-83B7-62C9F97EA4D4}" srcOrd="3" destOrd="0" parTransId="{2BA53C75-3950-466F-AE3C-F006621FAA6D}" sibTransId="{9D31BF04-57E1-4847-8D06-90F8F848CF40}"/>
    <dgm:cxn modelId="{BC6F4DE3-E868-47DF-B335-31D8F3587E62}" type="presOf" srcId="{950A52C6-4A56-4DC7-9F27-3F3604EF97BB}" destId="{F22C750E-CE7F-4F10-8C6D-4A5C5EA7BE50}" srcOrd="0" destOrd="0" presId="urn:microsoft.com/office/officeart/2005/8/layout/matrix1"/>
    <dgm:cxn modelId="{1612F6E4-2812-4FD1-A3E4-9FF96D1908A3}" srcId="{182E17B1-2C67-45D3-9A52-5AD4AC6D0761}" destId="{0B1F983E-923B-41AC-9AF3-648CA43F3437}" srcOrd="2" destOrd="0" parTransId="{23002A09-4D74-491C-AD57-E71C43D2516E}" sibTransId="{4E837345-0911-4857-9D4F-C24235E32F0E}"/>
    <dgm:cxn modelId="{536480EA-3443-47E9-819B-8135D3C7B59E}" srcId="{182E17B1-2C67-45D3-9A52-5AD4AC6D0761}" destId="{950A52C6-4A56-4DC7-9F27-3F3604EF97BB}" srcOrd="0" destOrd="0" parTransId="{8B7C4682-1393-4C23-A07C-D27554D97000}" sibTransId="{9241FCE0-4470-4900-A03C-C08E242539F6}"/>
    <dgm:cxn modelId="{704E8777-3948-4C78-BDDB-4FE00E25F5B7}" type="presParOf" srcId="{05F32C05-26EF-4613-B34E-04B5A02B192E}" destId="{EEE41CFE-5C8F-4E2A-94E9-2550B2F29866}" srcOrd="0" destOrd="0" presId="urn:microsoft.com/office/officeart/2005/8/layout/matrix1"/>
    <dgm:cxn modelId="{25FE034E-C3C5-4657-8EF9-F8106E467A51}" type="presParOf" srcId="{EEE41CFE-5C8F-4E2A-94E9-2550B2F29866}" destId="{F22C750E-CE7F-4F10-8C6D-4A5C5EA7BE50}" srcOrd="0" destOrd="0" presId="urn:microsoft.com/office/officeart/2005/8/layout/matrix1"/>
    <dgm:cxn modelId="{824264E9-0D62-4DB3-B012-AFC069CBF651}" type="presParOf" srcId="{EEE41CFE-5C8F-4E2A-94E9-2550B2F29866}" destId="{06EF67B3-AE20-4D21-9923-0CE0C89CB3F5}" srcOrd="1" destOrd="0" presId="urn:microsoft.com/office/officeart/2005/8/layout/matrix1"/>
    <dgm:cxn modelId="{F4BC1FDA-BF9C-4EC7-9F7A-48837B16D193}" type="presParOf" srcId="{EEE41CFE-5C8F-4E2A-94E9-2550B2F29866}" destId="{5324EA04-37FB-4FDB-A012-1E9A41A67D28}" srcOrd="2" destOrd="0" presId="urn:microsoft.com/office/officeart/2005/8/layout/matrix1"/>
    <dgm:cxn modelId="{AA233612-71A0-48CA-946A-4FB0602E2784}" type="presParOf" srcId="{EEE41CFE-5C8F-4E2A-94E9-2550B2F29866}" destId="{44A22B28-0D0C-42A2-B782-27278F5661E8}" srcOrd="3" destOrd="0" presId="urn:microsoft.com/office/officeart/2005/8/layout/matrix1"/>
    <dgm:cxn modelId="{FF431775-231B-4D66-B90D-9B753E7B8E43}" type="presParOf" srcId="{EEE41CFE-5C8F-4E2A-94E9-2550B2F29866}" destId="{F2637570-C05C-40B2-8A74-0557DF5BE0E0}" srcOrd="4" destOrd="0" presId="urn:microsoft.com/office/officeart/2005/8/layout/matrix1"/>
    <dgm:cxn modelId="{882E6C8A-9273-4239-A17C-9D9A55486740}" type="presParOf" srcId="{EEE41CFE-5C8F-4E2A-94E9-2550B2F29866}" destId="{BA4F69F7-F7C8-48B4-841F-AA8321A49FB4}" srcOrd="5" destOrd="0" presId="urn:microsoft.com/office/officeart/2005/8/layout/matrix1"/>
    <dgm:cxn modelId="{DAC5B46D-6FE8-4058-B84E-9BE6F84924A3}" type="presParOf" srcId="{EEE41CFE-5C8F-4E2A-94E9-2550B2F29866}" destId="{9CD39FEA-92D3-4750-A42E-E3B53B68C148}" srcOrd="6" destOrd="0" presId="urn:microsoft.com/office/officeart/2005/8/layout/matrix1"/>
    <dgm:cxn modelId="{DB72668F-62A2-40AC-AAD5-BE01D4F6411F}" type="presParOf" srcId="{EEE41CFE-5C8F-4E2A-94E9-2550B2F29866}" destId="{5668BC90-8AF5-43BA-BFDA-A02716C6882E}" srcOrd="7" destOrd="0" presId="urn:microsoft.com/office/officeart/2005/8/layout/matrix1"/>
    <dgm:cxn modelId="{9481E083-828F-4AC6-95DA-607964D0F9B2}" type="presParOf" srcId="{05F32C05-26EF-4613-B34E-04B5A02B192E}" destId="{8640FDD8-F54F-499D-B5F1-F2FF5DF0C4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1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2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3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4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REDACTAR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2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3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4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REDACTAR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CONSTRUIR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3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4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REDACTAR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CONSTRUIR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3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4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REDACTAR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CONSTRUIR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ROMPER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4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REDACTAR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CONSTRUIR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ROMPER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4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C750E-CE7F-4F10-8C6D-4A5C5EA7BE5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REDACTAR</a:t>
          </a:r>
        </a:p>
      </dsp:txBody>
      <dsp:txXfrm rot="5400000">
        <a:off x="-1" y="1"/>
        <a:ext cx="4064000" cy="2032000"/>
      </dsp:txXfrm>
    </dsp:sp>
    <dsp:sp modelId="{5324EA04-37FB-4FDB-A012-1E9A41A67D28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CONSTRUIR</a:t>
          </a:r>
        </a:p>
      </dsp:txBody>
      <dsp:txXfrm>
        <a:off x="4064000" y="0"/>
        <a:ext cx="4064000" cy="2032000"/>
      </dsp:txXfrm>
    </dsp:sp>
    <dsp:sp modelId="{F2637570-C05C-40B2-8A74-0557DF5BE0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ROMPER</a:t>
          </a:r>
        </a:p>
      </dsp:txBody>
      <dsp:txXfrm rot="10800000">
        <a:off x="0" y="3386666"/>
        <a:ext cx="4064000" cy="2032000"/>
      </dsp:txXfrm>
    </dsp:sp>
    <dsp:sp modelId="{9CD39FEA-92D3-4750-A42E-E3B53B68C14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ARREGLAR</a:t>
          </a:r>
        </a:p>
      </dsp:txBody>
      <dsp:txXfrm rot="-5400000">
        <a:off x="4063999" y="3386666"/>
        <a:ext cx="4064000" cy="2032000"/>
      </dsp:txXfrm>
    </dsp:sp>
    <dsp:sp modelId="{8640FDD8-F54F-499D-B5F1-F2FF5DF0C418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900" kern="1200" dirty="0"/>
            <a:t>Desafío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660EC91-6916-334C-B7DB-63AB42AFA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5783E4-2570-284E-90A8-1A11E5B6FF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26BAE8-9EF8-AD47-8451-88C582013411}" type="datetimeFigureOut">
              <a:rPr lang="es-ES"/>
              <a:pPr>
                <a:defRPr/>
              </a:pPr>
              <a:t>23/02/2026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1BB9E5B2-364F-6341-ABEF-B2B562CF6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E398719-977A-704A-AC70-FA7F49F17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38558-3754-594E-8233-3D24E9FB5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D53D5-EB79-0D42-ADEF-D272AA61C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AA2D15-A558-4744-825A-EBD9C9CADC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154C7-07D9-6A45-B466-9F897131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C3FD-5A44-D349-A563-D2B9AF39A039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56733-D02E-3943-8D34-2CD51567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C6B1F2-1FC8-264A-8C56-E36D1C81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C2C-9860-0A42-B33A-8C64D94E022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1046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8AD3D-D2B0-A442-B3B1-12A34309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3A5C-BBB9-0C42-94D0-C1EB8BB9195C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4F3A2-8144-754E-BA57-7456BF46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8AB6B-AC1E-F34F-ADEE-602C58E9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C5EF-2CA0-B44A-B304-CB0FD658EED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92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12DFD-284E-B344-88CB-CEBBA3E5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E851-5593-2843-B3E0-6246AA5EDECA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D8F86-B47B-9E42-BD27-7DD16C07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A5C60-801C-C54C-A056-F1B86D0F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7B8A-AC7B-7A42-994C-D22B437CC4D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9445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107B97-A4ED-6842-90A5-82C2FECA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EF8D-EF12-BB46-942A-F8FBD37551CB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7E3AB-3D93-4F4E-B5F2-4DA6DE7A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EF344-8BAF-024F-AA3E-426DBF4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0926-1030-6F45-A09E-41A4482577C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47527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F601E3-AE94-324C-84C3-8C4F35908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964-74EC-3A43-89DE-F34A652A9CA0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E3C99-6D1E-9749-9660-B4A37731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3F2D8-EBAE-9F49-93D7-C611AF7D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B489-F2B3-7745-93F1-04E1573B9951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7656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1B58FB5-8768-7E48-9F7B-D2662B36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34EC-1D54-9443-B73D-81521D3626A2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7D4B976-8A79-6D40-8891-C7CE707D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0449ADB-3D48-9E4B-B68D-045FD430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D362-9C32-6E4A-BEF1-FE7361B8B07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686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6AA6123-9651-804B-9A26-A59F9478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C0E3-2539-AC44-9F91-BF41C522B3AC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0CB3D01-0AC9-8B4F-BA02-43D060CF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64BF895-686B-6249-ACC3-C6AAA138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D68C-A3E5-E246-8908-5EDD123E85BC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62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5170ACD-4555-0C49-B67D-1FA008A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D3FE-0961-5346-BADD-0356F5E73352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00D521C-269B-7D41-9C77-6E456399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B343155-DFBD-9B4E-B1E6-AE0DF9CB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83ED-BEBB-F249-B0AD-51FC2D88921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404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EFB0FFA4-235B-0A44-AEF6-7F1C59EC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CFB0-FC6F-0B44-90A8-0E0869B8D916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7C889723-D350-1D4E-B918-2592F294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BC5B4EF-5B41-5843-B3A0-BE1FA1F9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18E1-6589-F149-8F16-42DC2FE121A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50913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05B026-B1F9-1648-829C-400A3BB9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55A0-016D-3F47-860E-645172FC6AE6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69B98B2-2522-AA4E-8BC4-F2BB639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17668F1F-B9EB-C841-808D-8FB310F3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5792-E887-D146-A693-107CB779D59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979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91B609B-F88C-6849-AFDA-91D5DA0D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9C84-9196-224B-B5CC-BC1049CBB98F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5E6A84F-7C41-9D43-A5F9-882BA013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EED40180-6624-B141-8E27-EA9E86EC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52EC-6095-CE45-9C37-C75B1373A14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295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E26626A-5CDE-4147-BE41-68696151C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559B53F-A0AB-FD40-9E8C-C0EBE7FEA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5D5C8-A4D0-F247-BAD7-730C686AA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648EF9-E764-F749-8A0A-6E6192B59798}" type="datetimeFigureOut">
              <a:rPr lang="es-ES_tradnl" altLang="es-ES"/>
              <a:pPr>
                <a:defRPr/>
              </a:pPr>
              <a:t>23/02/2026</a:t>
            </a:fld>
            <a:endParaRPr lang="es-ES_tradnl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AB2E11-E746-C54F-B1C8-5628FF600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68406E-CD6C-C34E-B9D9-C733D21E1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88864C-2E57-A745-B31D-3FE09A16A06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1225FE-6B4A-8E2B-47E8-C0F4D788252A}"/>
              </a:ext>
            </a:extLst>
          </p:cNvPr>
          <p:cNvSpPr/>
          <p:nvPr/>
        </p:nvSpPr>
        <p:spPr>
          <a:xfrm>
            <a:off x="760404" y="2306746"/>
            <a:ext cx="5907681" cy="4985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>
              <a:lnSpc>
                <a:spcPct val="110000"/>
              </a:lnSpc>
              <a:buClr>
                <a:srgbClr val="7154F9"/>
              </a:buClr>
              <a:defRPr/>
            </a:pPr>
            <a:r>
              <a:rPr lang="es-ES" sz="2400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Desarrollo colaborativo de la solución</a:t>
            </a:r>
            <a:endParaRPr lang="en-US" sz="2400" dirty="0">
              <a:ln w="0"/>
              <a:solidFill>
                <a:schemeClr val="bg1"/>
              </a:solidFill>
              <a:latin typeface="Gotham Light" pitchFamily="2" charset="0"/>
              <a:cs typeface="Gotham Light" pitchFamily="2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1A3363-E16A-8993-1659-075AD25FBF84}"/>
              </a:ext>
            </a:extLst>
          </p:cNvPr>
          <p:cNvSpPr/>
          <p:nvPr/>
        </p:nvSpPr>
        <p:spPr>
          <a:xfrm>
            <a:off x="760402" y="1328017"/>
            <a:ext cx="77214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80000"/>
              </a:lnSpc>
              <a:tabLst>
                <a:tab pos="685800" algn="l"/>
              </a:tabLst>
              <a:defRPr/>
            </a:pPr>
            <a:r>
              <a:rPr lang="en-US" sz="4000" b="1" dirty="0">
                <a:ln w="0"/>
                <a:solidFill>
                  <a:srgbClr val="00B0F0"/>
                </a:solidFill>
                <a:latin typeface="Gotham Medium" pitchFamily="2" charset="0"/>
                <a:cs typeface="Gotham Medium" pitchFamily="2" charset="0"/>
              </a:rPr>
              <a:t>CO-CREACIÓN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8ECEE9C-0539-B20A-2088-33272FE23DFC}"/>
              </a:ext>
            </a:extLst>
          </p:cNvPr>
          <p:cNvSpPr/>
          <p:nvPr/>
        </p:nvSpPr>
        <p:spPr>
          <a:xfrm>
            <a:off x="760402" y="4115793"/>
            <a:ext cx="4458143" cy="3416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lang="en-US" dirty="0">
                <a:ln w="0"/>
                <a:solidFill>
                  <a:schemeClr val="bg1"/>
                </a:solidFill>
                <a:latin typeface="Gotham Light" pitchFamily="2" charset="0"/>
                <a:cs typeface="Gotham Light" pitchFamily="2" charset="0"/>
              </a:rPr>
              <a:t>10/11/2025</a:t>
            </a:r>
            <a:endParaRPr kumimoji="0" lang="en-US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Gotham Light" pitchFamily="2" charset="0"/>
              <a:cs typeface="Gotham 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671730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154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40684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09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607195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74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106369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53329" y="1550442"/>
            <a:ext cx="3737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¿Qué problema específico resuelve y para quién exactamente (usuario primario y beneficiario secundario)?</a:t>
            </a:r>
            <a:endParaRPr lang="es-EC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53328" y="3182667"/>
            <a:ext cx="3737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¿Cuál es la propuesta de valor en una frase y qué resultado medible promete?</a:t>
            </a:r>
            <a:endParaRPr lang="es-EC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53329" y="4507116"/>
            <a:ext cx="3737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¿Qué funcionalidades “mínimas y suficientes” componen un MVP que podamos probar en 2–4 semanas?</a:t>
            </a:r>
            <a:endParaRPr lang="es-EC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658750" y="4507115"/>
            <a:ext cx="3737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¿Qué evidencia/hallazgos existentes podemos reutilizar (datos, pilotos, casos, normas, </a:t>
            </a:r>
            <a:r>
              <a:rPr lang="es-EC" sz="2000" dirty="0" err="1"/>
              <a:t>APIs</a:t>
            </a:r>
            <a:r>
              <a:rPr lang="es-EC" sz="2000" dirty="0"/>
              <a:t>)?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291341" y="4507114"/>
            <a:ext cx="3737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¿Qué aliados clave necesitamos y qué les ofrecemos a cambio?</a:t>
            </a:r>
          </a:p>
        </p:txBody>
      </p:sp>
    </p:spTree>
    <p:extLst>
      <p:ext uri="{BB962C8B-B14F-4D97-AF65-F5344CB8AC3E}">
        <p14:creationId xmlns:p14="http://schemas.microsoft.com/office/powerpoint/2010/main" val="103779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78656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97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918633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819421" y="1211570"/>
            <a:ext cx="4360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tx2"/>
                </a:solidFill>
              </a:rPr>
              <a:t>NOMBRAR 2 DEMOLEDORES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53644" y="1022797"/>
            <a:ext cx="3555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 2027 y el proyecto fracasó. ¿Cuáles fueron las tres causas más probables?</a:t>
            </a:r>
            <a:endParaRPr lang="es-EC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53644" y="2921167"/>
            <a:ext cx="3555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¿Qué suposición, si resulta falsa, destruye la idea de inmediato (</a:t>
            </a:r>
            <a:r>
              <a:rPr lang="es-ES" sz="2000" dirty="0" err="1"/>
              <a:t>killer</a:t>
            </a:r>
            <a:r>
              <a:rPr lang="es-ES" sz="2000" dirty="0"/>
              <a:t> </a:t>
            </a:r>
            <a:r>
              <a:rPr lang="es-ES" sz="2000" dirty="0" err="1"/>
              <a:t>assumption</a:t>
            </a:r>
            <a:r>
              <a:rPr lang="es-ES" sz="2000" dirty="0"/>
              <a:t>)?</a:t>
            </a:r>
            <a:endParaRPr lang="es-EC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753644" y="4814894"/>
            <a:ext cx="3555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¿Qué haría un competidor muy hábil para dejarnos fuera en 90 días (precio, función, canal, regulación)?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11971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391734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81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03159-A4CB-EC01-3B86-A97E8132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160C9C-E83B-2EA3-AE93-ECD310055926}"/>
              </a:ext>
            </a:extLst>
          </p:cNvPr>
          <p:cNvSpPr txBox="1"/>
          <p:nvPr/>
        </p:nvSpPr>
        <p:spPr>
          <a:xfrm>
            <a:off x="3066965" y="2613392"/>
            <a:ext cx="60580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0" dirty="0">
                <a:solidFill>
                  <a:schemeClr val="bg1"/>
                </a:solidFill>
                <a:latin typeface="Gotham Thin" pitchFamily="2" charset="0"/>
                <a:cs typeface="Gotham Thin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8477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4665</TotalTime>
  <Words>182</Words>
  <Application>Microsoft Office PowerPoint</Application>
  <PresentationFormat>Panorámica</PresentationFormat>
  <Paragraphs>48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Gotham Light</vt:lpstr>
      <vt:lpstr>Gotham Medium</vt:lpstr>
      <vt:lpstr>Gotham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paul.arevalo@cedia.org.ec</dc:creator>
  <cp:lastModifiedBy>Tania Altamirano</cp:lastModifiedBy>
  <cp:revision>173</cp:revision>
  <dcterms:created xsi:type="dcterms:W3CDTF">2016-01-19T22:21:45Z</dcterms:created>
  <dcterms:modified xsi:type="dcterms:W3CDTF">2026-02-23T12:46:00Z</dcterms:modified>
</cp:coreProperties>
</file>