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  <p:sldId id="256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885B83-E8A7-403C-B7FC-E08491F96C0D}" v="7" dt="2026-02-24T17:16:57.4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422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nia Altamirano" userId="1ef6ded9-ac9f-4647-9ae8-60a4e8003fba" providerId="ADAL" clId="{208C7C8C-1DC8-4FBF-86A4-E2F6CC020FBB}"/>
    <pc:docChg chg="undo custSel addSld modSld sldOrd modMainMaster">
      <pc:chgData name="Tania Altamirano" userId="1ef6ded9-ac9f-4647-9ae8-60a4e8003fba" providerId="ADAL" clId="{208C7C8C-1DC8-4FBF-86A4-E2F6CC020FBB}" dt="2026-02-24T17:14:22.901" v="167" actId="14100"/>
      <pc:docMkLst>
        <pc:docMk/>
      </pc:docMkLst>
      <pc:sldChg chg="modSp">
        <pc:chgData name="Tania Altamirano" userId="1ef6ded9-ac9f-4647-9ae8-60a4e8003fba" providerId="ADAL" clId="{208C7C8C-1DC8-4FBF-86A4-E2F6CC020FBB}" dt="2026-02-24T17:13:35.946" v="160"/>
        <pc:sldMkLst>
          <pc:docMk/>
          <pc:sldMk cId="0" sldId="256"/>
        </pc:sldMkLst>
        <pc:spChg chg="mod">
          <ac:chgData name="Tania Altamirano" userId="1ef6ded9-ac9f-4647-9ae8-60a4e8003fba" providerId="ADAL" clId="{208C7C8C-1DC8-4FBF-86A4-E2F6CC020FBB}" dt="2026-02-24T17:13:35.946" v="160"/>
          <ac:spMkLst>
            <pc:docMk/>
            <pc:sldMk cId="0" sldId="256"/>
            <ac:spMk id="7" creationId="{00000000-0000-0000-0000-000000000000}"/>
          </ac:spMkLst>
        </pc:spChg>
        <pc:spChg chg="mod">
          <ac:chgData name="Tania Altamirano" userId="1ef6ded9-ac9f-4647-9ae8-60a4e8003fba" providerId="ADAL" clId="{208C7C8C-1DC8-4FBF-86A4-E2F6CC020FBB}" dt="2026-02-24T17:13:35.946" v="160"/>
          <ac:spMkLst>
            <pc:docMk/>
            <pc:sldMk cId="0" sldId="256"/>
            <ac:spMk id="10" creationId="{E6B1E8F5-4D18-38B2-AE27-206F7B86B911}"/>
          </ac:spMkLst>
        </pc:spChg>
        <pc:spChg chg="mod">
          <ac:chgData name="Tania Altamirano" userId="1ef6ded9-ac9f-4647-9ae8-60a4e8003fba" providerId="ADAL" clId="{208C7C8C-1DC8-4FBF-86A4-E2F6CC020FBB}" dt="2026-02-24T17:13:35.946" v="160"/>
          <ac:spMkLst>
            <pc:docMk/>
            <pc:sldMk cId="0" sldId="256"/>
            <ac:spMk id="11" creationId="{042BC2D4-78AF-9746-F545-38A3EDBA2A5C}"/>
          </ac:spMkLst>
        </pc:spChg>
        <pc:spChg chg="mod">
          <ac:chgData name="Tania Altamirano" userId="1ef6ded9-ac9f-4647-9ae8-60a4e8003fba" providerId="ADAL" clId="{208C7C8C-1DC8-4FBF-86A4-E2F6CC020FBB}" dt="2026-02-24T17:13:35.946" v="160"/>
          <ac:spMkLst>
            <pc:docMk/>
            <pc:sldMk cId="0" sldId="256"/>
            <ac:spMk id="13" creationId="{65E12A98-413C-271A-9861-ECE22AC9D92B}"/>
          </ac:spMkLst>
        </pc:spChg>
        <pc:spChg chg="mod">
          <ac:chgData name="Tania Altamirano" userId="1ef6ded9-ac9f-4647-9ae8-60a4e8003fba" providerId="ADAL" clId="{208C7C8C-1DC8-4FBF-86A4-E2F6CC020FBB}" dt="2026-02-24T17:13:35.946" v="160"/>
          <ac:spMkLst>
            <pc:docMk/>
            <pc:sldMk cId="0" sldId="256"/>
            <ac:spMk id="14" creationId="{EF7C541D-DB91-D1EB-29CB-AF98F0053C46}"/>
          </ac:spMkLst>
        </pc:spChg>
        <pc:graphicFrameChg chg="mod">
          <ac:chgData name="Tania Altamirano" userId="1ef6ded9-ac9f-4647-9ae8-60a4e8003fba" providerId="ADAL" clId="{208C7C8C-1DC8-4FBF-86A4-E2F6CC020FBB}" dt="2026-02-24T17:13:35.946" v="160"/>
          <ac:graphicFrameMkLst>
            <pc:docMk/>
            <pc:sldMk cId="0" sldId="256"/>
            <ac:graphicFrameMk id="15" creationId="{27D4120A-520F-D9DF-76D7-39825595CCF2}"/>
          </ac:graphicFrameMkLst>
        </pc:graphicFrameChg>
      </pc:sldChg>
      <pc:sldChg chg="modSp mod">
        <pc:chgData name="Tania Altamirano" userId="1ef6ded9-ac9f-4647-9ae8-60a4e8003fba" providerId="ADAL" clId="{208C7C8C-1DC8-4FBF-86A4-E2F6CC020FBB}" dt="2026-02-24T17:14:22.901" v="167" actId="14100"/>
        <pc:sldMkLst>
          <pc:docMk/>
          <pc:sldMk cId="3028702211" sldId="257"/>
        </pc:sldMkLst>
        <pc:spChg chg="mod">
          <ac:chgData name="Tania Altamirano" userId="1ef6ded9-ac9f-4647-9ae8-60a4e8003fba" providerId="ADAL" clId="{208C7C8C-1DC8-4FBF-86A4-E2F6CC020FBB}" dt="2026-02-24T17:14:22.901" v="167" actId="14100"/>
          <ac:spMkLst>
            <pc:docMk/>
            <pc:sldMk cId="3028702211" sldId="257"/>
            <ac:spMk id="2" creationId="{9178B5E5-5479-AC75-1D50-9B7E9B7CC041}"/>
          </ac:spMkLst>
        </pc:spChg>
        <pc:spChg chg="mod">
          <ac:chgData name="Tania Altamirano" userId="1ef6ded9-ac9f-4647-9ae8-60a4e8003fba" providerId="ADAL" clId="{208C7C8C-1DC8-4FBF-86A4-E2F6CC020FBB}" dt="2026-02-24T17:13:35.946" v="160"/>
          <ac:spMkLst>
            <pc:docMk/>
            <pc:sldMk cId="3028702211" sldId="257"/>
            <ac:spMk id="3" creationId="{21DD46D0-0B6E-52A2-CC74-8CDA8BDA1B9C}"/>
          </ac:spMkLst>
        </pc:spChg>
        <pc:spChg chg="mod">
          <ac:chgData name="Tania Altamirano" userId="1ef6ded9-ac9f-4647-9ae8-60a4e8003fba" providerId="ADAL" clId="{208C7C8C-1DC8-4FBF-86A4-E2F6CC020FBB}" dt="2026-02-24T17:13:35.946" v="160"/>
          <ac:spMkLst>
            <pc:docMk/>
            <pc:sldMk cId="3028702211" sldId="257"/>
            <ac:spMk id="4" creationId="{3D5FDF3E-7AB0-6998-39CC-EEF4282BA0DC}"/>
          </ac:spMkLst>
        </pc:spChg>
        <pc:spChg chg="mod">
          <ac:chgData name="Tania Altamirano" userId="1ef6ded9-ac9f-4647-9ae8-60a4e8003fba" providerId="ADAL" clId="{208C7C8C-1DC8-4FBF-86A4-E2F6CC020FBB}" dt="2026-02-24T17:13:35.946" v="160"/>
          <ac:spMkLst>
            <pc:docMk/>
            <pc:sldMk cId="3028702211" sldId="257"/>
            <ac:spMk id="6" creationId="{C7E945DB-8669-EA9A-7302-4814EB593FDB}"/>
          </ac:spMkLst>
        </pc:spChg>
        <pc:spChg chg="mod">
          <ac:chgData name="Tania Altamirano" userId="1ef6ded9-ac9f-4647-9ae8-60a4e8003fba" providerId="ADAL" clId="{208C7C8C-1DC8-4FBF-86A4-E2F6CC020FBB}" dt="2026-02-24T17:13:35.946" v="160"/>
          <ac:spMkLst>
            <pc:docMk/>
            <pc:sldMk cId="3028702211" sldId="257"/>
            <ac:spMk id="12" creationId="{96EE6E8E-D917-8E9F-9200-E55D61F97CB7}"/>
          </ac:spMkLst>
        </pc:spChg>
        <pc:graphicFrameChg chg="mod modGraphic">
          <ac:chgData name="Tania Altamirano" userId="1ef6ded9-ac9f-4647-9ae8-60a4e8003fba" providerId="ADAL" clId="{208C7C8C-1DC8-4FBF-86A4-E2F6CC020FBB}" dt="2026-02-24T17:13:35.946" v="160"/>
          <ac:graphicFrameMkLst>
            <pc:docMk/>
            <pc:sldMk cId="3028702211" sldId="257"/>
            <ac:graphicFrameMk id="10" creationId="{47D59468-8973-C099-18CF-D12900145B95}"/>
          </ac:graphicFrameMkLst>
        </pc:graphicFrameChg>
      </pc:sldChg>
      <pc:sldChg chg="addSp delSp modSp new mod ord setBg">
        <pc:chgData name="Tania Altamirano" userId="1ef6ded9-ac9f-4647-9ae8-60a4e8003fba" providerId="ADAL" clId="{208C7C8C-1DC8-4FBF-86A4-E2F6CC020FBB}" dt="2026-02-24T17:14:10.192" v="165" actId="1076"/>
        <pc:sldMkLst>
          <pc:docMk/>
          <pc:sldMk cId="1443619699" sldId="258"/>
        </pc:sldMkLst>
        <pc:spChg chg="add mod ord">
          <ac:chgData name="Tania Altamirano" userId="1ef6ded9-ac9f-4647-9ae8-60a4e8003fba" providerId="ADAL" clId="{208C7C8C-1DC8-4FBF-86A4-E2F6CC020FBB}" dt="2026-02-24T17:14:02.734" v="163" actId="403"/>
          <ac:spMkLst>
            <pc:docMk/>
            <pc:sldMk cId="1443619699" sldId="258"/>
            <ac:spMk id="2" creationId="{E52BC7DC-2A58-24C4-B7D8-DE1E6B0C96D1}"/>
          </ac:spMkLst>
        </pc:spChg>
        <pc:spChg chg="add mod">
          <ac:chgData name="Tania Altamirano" userId="1ef6ded9-ac9f-4647-9ae8-60a4e8003fba" providerId="ADAL" clId="{208C7C8C-1DC8-4FBF-86A4-E2F6CC020FBB}" dt="2026-02-24T17:14:10.192" v="165" actId="1076"/>
          <ac:spMkLst>
            <pc:docMk/>
            <pc:sldMk cId="1443619699" sldId="258"/>
            <ac:spMk id="3" creationId="{13CC705D-61BA-A8D4-08CD-239449C84A60}"/>
          </ac:spMkLst>
        </pc:spChg>
        <pc:spChg chg="add del">
          <ac:chgData name="Tania Altamirano" userId="1ef6ded9-ac9f-4647-9ae8-60a4e8003fba" providerId="ADAL" clId="{208C7C8C-1DC8-4FBF-86A4-E2F6CC020FBB}" dt="2026-02-24T17:05:46.536" v="84" actId="26606"/>
          <ac:spMkLst>
            <pc:docMk/>
            <pc:sldMk cId="1443619699" sldId="258"/>
            <ac:spMk id="8" creationId="{43C48B49-6135-48B6-AC0F-97E5D8D1F03F}"/>
          </ac:spMkLst>
        </pc:spChg>
        <pc:spChg chg="add del mod">
          <ac:chgData name="Tania Altamirano" userId="1ef6ded9-ac9f-4647-9ae8-60a4e8003fba" providerId="ADAL" clId="{208C7C8C-1DC8-4FBF-86A4-E2F6CC020FBB}" dt="2026-02-24T17:13:44.403" v="161" actId="26606"/>
          <ac:spMkLst>
            <pc:docMk/>
            <pc:sldMk cId="1443619699" sldId="258"/>
            <ac:spMk id="10" creationId="{8870DEF6-46A2-D4F8-8BE6-91165D93ECC4}"/>
          </ac:spMkLst>
        </pc:spChg>
        <pc:spChg chg="add del">
          <ac:chgData name="Tania Altamirano" userId="1ef6ded9-ac9f-4647-9ae8-60a4e8003fba" providerId="ADAL" clId="{208C7C8C-1DC8-4FBF-86A4-E2F6CC020FBB}" dt="2026-02-24T17:07:18.190" v="88" actId="26606"/>
          <ac:spMkLst>
            <pc:docMk/>
            <pc:sldMk cId="1443619699" sldId="258"/>
            <ac:spMk id="11" creationId="{E9304FFE-74E9-4316-B822-F35A685E2D09}"/>
          </ac:spMkLst>
        </pc:spChg>
        <pc:spChg chg="add del">
          <ac:chgData name="Tania Altamirano" userId="1ef6ded9-ac9f-4647-9ae8-60a4e8003fba" providerId="ADAL" clId="{208C7C8C-1DC8-4FBF-86A4-E2F6CC020FBB}" dt="2026-02-24T17:05:46.536" v="84" actId="26606"/>
          <ac:spMkLst>
            <pc:docMk/>
            <pc:sldMk cId="1443619699" sldId="258"/>
            <ac:spMk id="12" creationId="{DC631C0B-6DA6-4E57-8231-CE32B3434A7E}"/>
          </ac:spMkLst>
        </pc:spChg>
        <pc:spChg chg="add del">
          <ac:chgData name="Tania Altamirano" userId="1ef6ded9-ac9f-4647-9ae8-60a4e8003fba" providerId="ADAL" clId="{208C7C8C-1DC8-4FBF-86A4-E2F6CC020FBB}" dt="2026-02-24T17:05:46.536" v="84" actId="26606"/>
          <ac:spMkLst>
            <pc:docMk/>
            <pc:sldMk cId="1443619699" sldId="258"/>
            <ac:spMk id="13" creationId="{9715DAF0-AE1B-46C9-8A6B-DB2AA05AB91D}"/>
          </ac:spMkLst>
        </pc:spChg>
        <pc:spChg chg="add del">
          <ac:chgData name="Tania Altamirano" userId="1ef6ded9-ac9f-4647-9ae8-60a4e8003fba" providerId="ADAL" clId="{208C7C8C-1DC8-4FBF-86A4-E2F6CC020FBB}" dt="2026-02-24T17:05:46.536" v="84" actId="26606"/>
          <ac:spMkLst>
            <pc:docMk/>
            <pc:sldMk cId="1443619699" sldId="258"/>
            <ac:spMk id="14" creationId="{F256AC18-FB41-4977-8B0C-F5082335AB7D}"/>
          </ac:spMkLst>
        </pc:spChg>
        <pc:spChg chg="add del">
          <ac:chgData name="Tania Altamirano" userId="1ef6ded9-ac9f-4647-9ae8-60a4e8003fba" providerId="ADAL" clId="{208C7C8C-1DC8-4FBF-86A4-E2F6CC020FBB}" dt="2026-02-24T17:05:46.536" v="84" actId="26606"/>
          <ac:spMkLst>
            <pc:docMk/>
            <pc:sldMk cId="1443619699" sldId="258"/>
            <ac:spMk id="16" creationId="{AFF4A713-7B75-4B21-90D7-5AB19547C728}"/>
          </ac:spMkLst>
        </pc:spChg>
        <pc:spChg chg="add del">
          <ac:chgData name="Tania Altamirano" userId="1ef6ded9-ac9f-4647-9ae8-60a4e8003fba" providerId="ADAL" clId="{208C7C8C-1DC8-4FBF-86A4-E2F6CC020FBB}" dt="2026-02-24T17:07:18.190" v="88" actId="26606"/>
          <ac:spMkLst>
            <pc:docMk/>
            <pc:sldMk cId="1443619699" sldId="258"/>
            <ac:spMk id="18" creationId="{676A1B86-DC99-46B9-B5AA-A7E928EA9CF7}"/>
          </ac:spMkLst>
        </pc:spChg>
        <pc:spChg chg="add">
          <ac:chgData name="Tania Altamirano" userId="1ef6ded9-ac9f-4647-9ae8-60a4e8003fba" providerId="ADAL" clId="{208C7C8C-1DC8-4FBF-86A4-E2F6CC020FBB}" dt="2026-02-24T17:13:44.403" v="161" actId="26606"/>
          <ac:spMkLst>
            <pc:docMk/>
            <pc:sldMk cId="1443619699" sldId="258"/>
            <ac:spMk id="20" creationId="{8870DEF6-46A2-D4F8-8BE6-91165D93ECC4}"/>
          </ac:spMkLst>
        </pc:spChg>
        <pc:spChg chg="add del">
          <ac:chgData name="Tania Altamirano" userId="1ef6ded9-ac9f-4647-9ae8-60a4e8003fba" providerId="ADAL" clId="{208C7C8C-1DC8-4FBF-86A4-E2F6CC020FBB}" dt="2026-02-24T17:07:17.361" v="87" actId="26606"/>
          <ac:spMkLst>
            <pc:docMk/>
            <pc:sldMk cId="1443619699" sldId="258"/>
            <ac:spMk id="24" creationId="{6CCA5F87-1D1E-45CB-8D83-FC7EEFAD9935}"/>
          </ac:spMkLst>
        </pc:spChg>
        <pc:spChg chg="add del">
          <ac:chgData name="Tania Altamirano" userId="1ef6ded9-ac9f-4647-9ae8-60a4e8003fba" providerId="ADAL" clId="{208C7C8C-1DC8-4FBF-86A4-E2F6CC020FBB}" dt="2026-02-24T17:07:17.361" v="87" actId="26606"/>
          <ac:spMkLst>
            <pc:docMk/>
            <pc:sldMk cId="1443619699" sldId="258"/>
            <ac:spMk id="26" creationId="{7CCFC2C6-6238-4A2F-93DE-2ADF74AF635E}"/>
          </ac:spMkLst>
        </pc:spChg>
        <pc:spChg chg="add del">
          <ac:chgData name="Tania Altamirano" userId="1ef6ded9-ac9f-4647-9ae8-60a4e8003fba" providerId="ADAL" clId="{208C7C8C-1DC8-4FBF-86A4-E2F6CC020FBB}" dt="2026-02-24T17:07:17.361" v="87" actId="26606"/>
          <ac:spMkLst>
            <pc:docMk/>
            <pc:sldMk cId="1443619699" sldId="258"/>
            <ac:spMk id="28" creationId="{AF2F604E-43BE-4DC3-B983-E071523364F8}"/>
          </ac:spMkLst>
        </pc:spChg>
        <pc:spChg chg="add del">
          <ac:chgData name="Tania Altamirano" userId="1ef6ded9-ac9f-4647-9ae8-60a4e8003fba" providerId="ADAL" clId="{208C7C8C-1DC8-4FBF-86A4-E2F6CC020FBB}" dt="2026-02-24T17:07:17.361" v="87" actId="26606"/>
          <ac:spMkLst>
            <pc:docMk/>
            <pc:sldMk cId="1443619699" sldId="258"/>
            <ac:spMk id="30" creationId="{08C9B587-E65E-4B52-B37C-ABEBB6E87928}"/>
          </ac:spMkLst>
        </pc:spChg>
        <pc:grpChg chg="add del">
          <ac:chgData name="Tania Altamirano" userId="1ef6ded9-ac9f-4647-9ae8-60a4e8003fba" providerId="ADAL" clId="{208C7C8C-1DC8-4FBF-86A4-E2F6CC020FBB}" dt="2026-02-24T17:05:33.840" v="82" actId="26606"/>
          <ac:grpSpMkLst>
            <pc:docMk/>
            <pc:sldMk cId="1443619699" sldId="258"/>
            <ac:grpSpMk id="9" creationId="{0E76F6F3-F5F0-B26D-1B63-73AD0299B731}"/>
          </ac:grpSpMkLst>
        </pc:grpChg>
        <pc:picChg chg="add del">
          <ac:chgData name="Tania Altamirano" userId="1ef6ded9-ac9f-4647-9ae8-60a4e8003fba" providerId="ADAL" clId="{208C7C8C-1DC8-4FBF-86A4-E2F6CC020FBB}" dt="2026-02-24T17:05:33.840" v="82" actId="26606"/>
          <ac:picMkLst>
            <pc:docMk/>
            <pc:sldMk cId="1443619699" sldId="258"/>
            <ac:picMk id="5" creationId="{4EF2004B-F080-1211-FAE6-391E005D0CA3}"/>
          </ac:picMkLst>
        </pc:picChg>
        <pc:picChg chg="add mod">
          <ac:chgData name="Tania Altamirano" userId="1ef6ded9-ac9f-4647-9ae8-60a4e8003fba" providerId="ADAL" clId="{208C7C8C-1DC8-4FBF-86A4-E2F6CC020FBB}" dt="2026-02-24T17:13:44.403" v="161" actId="26606"/>
          <ac:picMkLst>
            <pc:docMk/>
            <pc:sldMk cId="1443619699" sldId="258"/>
            <ac:picMk id="6" creationId="{64460869-0894-1AF0-3C37-6520F4AD0B92}"/>
          </ac:picMkLst>
        </pc:picChg>
        <pc:picChg chg="add del mod">
          <ac:chgData name="Tania Altamirano" userId="1ef6ded9-ac9f-4647-9ae8-60a4e8003fba" providerId="ADAL" clId="{208C7C8C-1DC8-4FBF-86A4-E2F6CC020FBB}" dt="2026-02-24T17:07:18.190" v="88" actId="26606"/>
          <ac:picMkLst>
            <pc:docMk/>
            <pc:sldMk cId="1443619699" sldId="258"/>
            <ac:picMk id="19" creationId="{75A4548F-721A-C2BE-3264-EBBF65431E17}"/>
          </ac:picMkLst>
        </pc:picChg>
        <pc:cxnChg chg="add del">
          <ac:chgData name="Tania Altamirano" userId="1ef6ded9-ac9f-4647-9ae8-60a4e8003fba" providerId="ADAL" clId="{208C7C8C-1DC8-4FBF-86A4-E2F6CC020FBB}" dt="2026-02-24T17:10:24.218" v="137" actId="26606"/>
          <ac:cxnSpMkLst>
            <pc:docMk/>
            <pc:sldMk cId="1443619699" sldId="258"/>
            <ac:cxnSpMk id="7" creationId="{33193FD5-6A49-7562-EA76-F15D42E15804}"/>
          </ac:cxnSpMkLst>
        </pc:cxnChg>
        <pc:cxnChg chg="add del mod">
          <ac:chgData name="Tania Altamirano" userId="1ef6ded9-ac9f-4647-9ae8-60a4e8003fba" providerId="ADAL" clId="{208C7C8C-1DC8-4FBF-86A4-E2F6CC020FBB}" dt="2026-02-24T17:13:44.403" v="161" actId="26606"/>
          <ac:cxnSpMkLst>
            <pc:docMk/>
            <pc:sldMk cId="1443619699" sldId="258"/>
            <ac:cxnSpMk id="15" creationId="{8748256A-88AC-4254-406B-0E8EE2CC2B50}"/>
          </ac:cxnSpMkLst>
        </pc:cxnChg>
        <pc:cxnChg chg="add">
          <ac:chgData name="Tania Altamirano" userId="1ef6ded9-ac9f-4647-9ae8-60a4e8003fba" providerId="ADAL" clId="{208C7C8C-1DC8-4FBF-86A4-E2F6CC020FBB}" dt="2026-02-24T17:13:44.403" v="161" actId="26606"/>
          <ac:cxnSpMkLst>
            <pc:docMk/>
            <pc:sldMk cId="1443619699" sldId="258"/>
            <ac:cxnSpMk id="22" creationId="{8748256A-88AC-4254-406B-0E8EE2CC2B50}"/>
          </ac:cxnSpMkLst>
        </pc:cxnChg>
      </pc:sldChg>
      <pc:sldMasterChg chg="modSp modSldLayout">
        <pc:chgData name="Tania Altamirano" userId="1ef6ded9-ac9f-4647-9ae8-60a4e8003fba" providerId="ADAL" clId="{208C7C8C-1DC8-4FBF-86A4-E2F6CC020FBB}" dt="2026-02-24T17:13:35.946" v="160"/>
        <pc:sldMasterMkLst>
          <pc:docMk/>
          <pc:sldMasterMk cId="2209977519" sldId="2147483648"/>
        </pc:sldMasterMkLst>
        <pc:spChg chg="mod">
          <ac:chgData name="Tania Altamirano" userId="1ef6ded9-ac9f-4647-9ae8-60a4e8003fba" providerId="ADAL" clId="{208C7C8C-1DC8-4FBF-86A4-E2F6CC020FBB}" dt="2026-02-24T17:13:35.946" v="160"/>
          <ac:spMkLst>
            <pc:docMk/>
            <pc:sldMasterMk cId="2209977519" sldId="2147483648"/>
            <ac:spMk id="2" creationId="{00000000-0000-0000-0000-000000000000}"/>
          </ac:spMkLst>
        </pc:spChg>
        <pc:spChg chg="mod">
          <ac:chgData name="Tania Altamirano" userId="1ef6ded9-ac9f-4647-9ae8-60a4e8003fba" providerId="ADAL" clId="{208C7C8C-1DC8-4FBF-86A4-E2F6CC020FBB}" dt="2026-02-24T17:13:35.946" v="160"/>
          <ac:spMkLst>
            <pc:docMk/>
            <pc:sldMasterMk cId="2209977519" sldId="2147483648"/>
            <ac:spMk id="3" creationId="{00000000-0000-0000-0000-000000000000}"/>
          </ac:spMkLst>
        </pc:spChg>
        <pc:spChg chg="mod">
          <ac:chgData name="Tania Altamirano" userId="1ef6ded9-ac9f-4647-9ae8-60a4e8003fba" providerId="ADAL" clId="{208C7C8C-1DC8-4FBF-86A4-E2F6CC020FBB}" dt="2026-02-24T17:13:35.946" v="160"/>
          <ac:spMkLst>
            <pc:docMk/>
            <pc:sldMasterMk cId="2209977519" sldId="2147483648"/>
            <ac:spMk id="4" creationId="{00000000-0000-0000-0000-000000000000}"/>
          </ac:spMkLst>
        </pc:spChg>
        <pc:spChg chg="mod">
          <ac:chgData name="Tania Altamirano" userId="1ef6ded9-ac9f-4647-9ae8-60a4e8003fba" providerId="ADAL" clId="{208C7C8C-1DC8-4FBF-86A4-E2F6CC020FBB}" dt="2026-02-24T17:13:35.946" v="160"/>
          <ac:spMkLst>
            <pc:docMk/>
            <pc:sldMasterMk cId="2209977519" sldId="2147483648"/>
            <ac:spMk id="5" creationId="{00000000-0000-0000-0000-000000000000}"/>
          </ac:spMkLst>
        </pc:spChg>
        <pc:spChg chg="mod">
          <ac:chgData name="Tania Altamirano" userId="1ef6ded9-ac9f-4647-9ae8-60a4e8003fba" providerId="ADAL" clId="{208C7C8C-1DC8-4FBF-86A4-E2F6CC020FBB}" dt="2026-02-24T17:13:35.946" v="160"/>
          <ac:spMkLst>
            <pc:docMk/>
            <pc:sldMasterMk cId="2209977519" sldId="2147483648"/>
            <ac:spMk id="6" creationId="{00000000-0000-0000-0000-000000000000}"/>
          </ac:spMkLst>
        </pc:spChg>
        <pc:sldLayoutChg chg="modSp">
          <pc:chgData name="Tania Altamirano" userId="1ef6ded9-ac9f-4647-9ae8-60a4e8003fba" providerId="ADAL" clId="{208C7C8C-1DC8-4FBF-86A4-E2F6CC020FBB}" dt="2026-02-24T17:13:35.946" v="160"/>
          <pc:sldLayoutMkLst>
            <pc:docMk/>
            <pc:sldMasterMk cId="2209977519" sldId="2147483648"/>
            <pc:sldLayoutMk cId="3168075583" sldId="2147483649"/>
          </pc:sldLayoutMkLst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3168075583" sldId="2147483649"/>
              <ac:spMk id="2" creationId="{00000000-0000-0000-0000-000000000000}"/>
            </ac:spMkLst>
          </pc:spChg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3168075583" sldId="2147483649"/>
              <ac:spMk id="3" creationId="{00000000-0000-0000-0000-000000000000}"/>
            </ac:spMkLst>
          </pc:spChg>
        </pc:sldLayoutChg>
        <pc:sldLayoutChg chg="modSp">
          <pc:chgData name="Tania Altamirano" userId="1ef6ded9-ac9f-4647-9ae8-60a4e8003fba" providerId="ADAL" clId="{208C7C8C-1DC8-4FBF-86A4-E2F6CC020FBB}" dt="2026-02-24T17:13:35.946" v="160"/>
          <pc:sldLayoutMkLst>
            <pc:docMk/>
            <pc:sldMasterMk cId="2209977519" sldId="2147483648"/>
            <pc:sldLayoutMk cId="960648375" sldId="2147483651"/>
          </pc:sldLayoutMkLst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960648375" sldId="2147483651"/>
              <ac:spMk id="2" creationId="{00000000-0000-0000-0000-000000000000}"/>
            </ac:spMkLst>
          </pc:spChg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960648375" sldId="2147483651"/>
              <ac:spMk id="3" creationId="{00000000-0000-0000-0000-000000000000}"/>
            </ac:spMkLst>
          </pc:spChg>
        </pc:sldLayoutChg>
        <pc:sldLayoutChg chg="modSp">
          <pc:chgData name="Tania Altamirano" userId="1ef6ded9-ac9f-4647-9ae8-60a4e8003fba" providerId="ADAL" clId="{208C7C8C-1DC8-4FBF-86A4-E2F6CC020FBB}" dt="2026-02-24T17:13:35.946" v="160"/>
          <pc:sldLayoutMkLst>
            <pc:docMk/>
            <pc:sldMasterMk cId="2209977519" sldId="2147483648"/>
            <pc:sldLayoutMk cId="2782244947" sldId="2147483652"/>
          </pc:sldLayoutMkLst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2782244947" sldId="2147483652"/>
              <ac:spMk id="3" creationId="{00000000-0000-0000-0000-000000000000}"/>
            </ac:spMkLst>
          </pc:spChg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2782244947" sldId="2147483652"/>
              <ac:spMk id="4" creationId="{00000000-0000-0000-0000-000000000000}"/>
            </ac:spMkLst>
          </pc:spChg>
        </pc:sldLayoutChg>
        <pc:sldLayoutChg chg="modSp">
          <pc:chgData name="Tania Altamirano" userId="1ef6ded9-ac9f-4647-9ae8-60a4e8003fba" providerId="ADAL" clId="{208C7C8C-1DC8-4FBF-86A4-E2F6CC020FBB}" dt="2026-02-24T17:13:35.946" v="160"/>
          <pc:sldLayoutMkLst>
            <pc:docMk/>
            <pc:sldMasterMk cId="2209977519" sldId="2147483648"/>
            <pc:sldLayoutMk cId="990158736" sldId="2147483653"/>
          </pc:sldLayoutMkLst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990158736" sldId="2147483653"/>
              <ac:spMk id="3" creationId="{00000000-0000-0000-0000-000000000000}"/>
            </ac:spMkLst>
          </pc:spChg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990158736" sldId="2147483653"/>
              <ac:spMk id="4" creationId="{00000000-0000-0000-0000-000000000000}"/>
            </ac:spMkLst>
          </pc:spChg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990158736" sldId="2147483653"/>
              <ac:spMk id="5" creationId="{00000000-0000-0000-0000-000000000000}"/>
            </ac:spMkLst>
          </pc:spChg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990158736" sldId="2147483653"/>
              <ac:spMk id="6" creationId="{00000000-0000-0000-0000-000000000000}"/>
            </ac:spMkLst>
          </pc:spChg>
        </pc:sldLayoutChg>
        <pc:sldLayoutChg chg="modSp">
          <pc:chgData name="Tania Altamirano" userId="1ef6ded9-ac9f-4647-9ae8-60a4e8003fba" providerId="ADAL" clId="{208C7C8C-1DC8-4FBF-86A4-E2F6CC020FBB}" dt="2026-02-24T17:13:35.946" v="160"/>
          <pc:sldLayoutMkLst>
            <pc:docMk/>
            <pc:sldMasterMk cId="2209977519" sldId="2147483648"/>
            <pc:sldLayoutMk cId="1840726560" sldId="2147483656"/>
          </pc:sldLayoutMkLst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1840726560" sldId="2147483656"/>
              <ac:spMk id="2" creationId="{00000000-0000-0000-0000-000000000000}"/>
            </ac:spMkLst>
          </pc:spChg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1840726560" sldId="2147483656"/>
              <ac:spMk id="3" creationId="{00000000-0000-0000-0000-000000000000}"/>
            </ac:spMkLst>
          </pc:spChg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1840726560" sldId="2147483656"/>
              <ac:spMk id="4" creationId="{00000000-0000-0000-0000-000000000000}"/>
            </ac:spMkLst>
          </pc:spChg>
        </pc:sldLayoutChg>
        <pc:sldLayoutChg chg="modSp">
          <pc:chgData name="Tania Altamirano" userId="1ef6ded9-ac9f-4647-9ae8-60a4e8003fba" providerId="ADAL" clId="{208C7C8C-1DC8-4FBF-86A4-E2F6CC020FBB}" dt="2026-02-24T17:13:35.946" v="160"/>
          <pc:sldLayoutMkLst>
            <pc:docMk/>
            <pc:sldMasterMk cId="2209977519" sldId="2147483648"/>
            <pc:sldLayoutMk cId="3889236939" sldId="2147483657"/>
          </pc:sldLayoutMkLst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3889236939" sldId="2147483657"/>
              <ac:spMk id="2" creationId="{00000000-0000-0000-0000-000000000000}"/>
            </ac:spMkLst>
          </pc:spChg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3889236939" sldId="2147483657"/>
              <ac:spMk id="3" creationId="{00000000-0000-0000-0000-000000000000}"/>
            </ac:spMkLst>
          </pc:spChg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3889236939" sldId="2147483657"/>
              <ac:spMk id="4" creationId="{00000000-0000-0000-0000-000000000000}"/>
            </ac:spMkLst>
          </pc:spChg>
        </pc:sldLayoutChg>
        <pc:sldLayoutChg chg="modSp">
          <pc:chgData name="Tania Altamirano" userId="1ef6ded9-ac9f-4647-9ae8-60a4e8003fba" providerId="ADAL" clId="{208C7C8C-1DC8-4FBF-86A4-E2F6CC020FBB}" dt="2026-02-24T17:13:35.946" v="160"/>
          <pc:sldLayoutMkLst>
            <pc:docMk/>
            <pc:sldMasterMk cId="2209977519" sldId="2147483648"/>
            <pc:sldLayoutMk cId="3612223792" sldId="2147483659"/>
          </pc:sldLayoutMkLst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3612223792" sldId="2147483659"/>
              <ac:spMk id="2" creationId="{00000000-0000-0000-0000-000000000000}"/>
            </ac:spMkLst>
          </pc:spChg>
          <pc:spChg chg="mod">
            <ac:chgData name="Tania Altamirano" userId="1ef6ded9-ac9f-4647-9ae8-60a4e8003fba" providerId="ADAL" clId="{208C7C8C-1DC8-4FBF-86A4-E2F6CC020FBB}" dt="2026-02-24T17:13:35.946" v="160"/>
            <ac:spMkLst>
              <pc:docMk/>
              <pc:sldMasterMk cId="2209977519" sldId="2147483648"/>
              <pc:sldLayoutMk cId="3612223792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Un patrón en 3D de formas de anillos conectados por líneas">
            <a:extLst>
              <a:ext uri="{FF2B5EF4-FFF2-40B4-BE49-F238E27FC236}">
                <a16:creationId xmlns:a16="http://schemas.microsoft.com/office/drawing/2014/main" id="{64460869-0894-1AF0-3C37-6520F4AD0B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86" b="-1"/>
          <a:stretch>
            <a:fillRect/>
          </a:stretch>
        </p:blipFill>
        <p:spPr>
          <a:xfrm>
            <a:off x="-4" y="-16897"/>
            <a:ext cx="12192003" cy="6884632"/>
          </a:xfrm>
          <a:prstGeom prst="rect">
            <a:avLst/>
          </a:prstGeom>
        </p:spPr>
      </p:pic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870DEF6-46A2-D4F8-8BE6-91165D93E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4083" y="1474755"/>
            <a:ext cx="3943552" cy="3927961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52BC7DC-2A58-24C4-B7D8-DE1E6B0C96D1}"/>
              </a:ext>
            </a:extLst>
          </p:cNvPr>
          <p:cNvSpPr txBox="1"/>
          <p:nvPr/>
        </p:nvSpPr>
        <p:spPr>
          <a:xfrm>
            <a:off x="7227856" y="2209316"/>
            <a:ext cx="3069083" cy="19455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latin typeface="+mj-lt"/>
                <a:ea typeface="+mj-ea"/>
                <a:cs typeface="+mj-cs"/>
              </a:rPr>
              <a:t>Mapeo de Desafíos y Ecosistema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3CC705D-61BA-A8D4-08CD-239449C84A60}"/>
              </a:ext>
            </a:extLst>
          </p:cNvPr>
          <p:cNvSpPr txBox="1"/>
          <p:nvPr/>
        </p:nvSpPr>
        <p:spPr>
          <a:xfrm>
            <a:off x="7227855" y="3966850"/>
            <a:ext cx="3069083" cy="9274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n-US" dirty="0">
                <a:solidFill>
                  <a:schemeClr val="tx2"/>
                </a:solidFill>
              </a:rPr>
              <a:t>PLANTILLA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748256A-88AC-4254-406B-0E8EE2CC2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75334" y="1940933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619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D714B-1366-D33E-BC99-CE37E2A31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178B5E5-5479-AC75-1D50-9B7E9B7CC041}"/>
              </a:ext>
            </a:extLst>
          </p:cNvPr>
          <p:cNvSpPr/>
          <p:nvPr/>
        </p:nvSpPr>
        <p:spPr>
          <a:xfrm>
            <a:off x="668215" y="274320"/>
            <a:ext cx="10726616" cy="731520"/>
          </a:xfrm>
          <a:prstGeom prst="roundRect">
            <a:avLst/>
          </a:prstGeom>
          <a:solidFill>
            <a:srgbClr val="204C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600" b="1">
                <a:solidFill>
                  <a:srgbClr val="FFFFFF"/>
                </a:solidFill>
              </a:defRPr>
            </a:pPr>
            <a:r>
              <a:rPr sz="2600"/>
              <a:t>Propuesta de Innovación Abierta (RNIE)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21DD46D0-0B6E-52A2-CC74-8CDA8BDA1B9C}"/>
              </a:ext>
            </a:extLst>
          </p:cNvPr>
          <p:cNvSpPr/>
          <p:nvPr/>
        </p:nvSpPr>
        <p:spPr>
          <a:xfrm>
            <a:off x="1981200" y="1188720"/>
            <a:ext cx="3931920" cy="1097280"/>
          </a:xfrm>
          <a:prstGeom prst="roundRect">
            <a:avLst/>
          </a:prstGeom>
          <a:solidFill>
            <a:srgbClr val="E6EDF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b="1" dirty="0">
                <a:solidFill>
                  <a:schemeClr val="tx2"/>
                </a:solidFill>
              </a:rPr>
              <a:t>1. </a:t>
            </a:r>
            <a:r>
              <a:rPr b="1" dirty="0" err="1">
                <a:solidFill>
                  <a:schemeClr val="tx2"/>
                </a:solidFill>
              </a:rPr>
              <a:t>Título</a:t>
            </a:r>
            <a:r>
              <a:rPr b="1" dirty="0">
                <a:solidFill>
                  <a:schemeClr val="tx2"/>
                </a:solidFill>
              </a:rPr>
              <a:t> de la </a:t>
            </a:r>
            <a:r>
              <a:rPr b="1" dirty="0" err="1">
                <a:solidFill>
                  <a:schemeClr val="tx2"/>
                </a:solidFill>
              </a:rPr>
              <a:t>propuesta</a:t>
            </a:r>
            <a:endParaRPr lang="es-CL" b="1" dirty="0">
              <a:solidFill>
                <a:schemeClr val="tx2"/>
              </a:solidFill>
            </a:endParaRPr>
          </a:p>
          <a:p>
            <a:endParaRPr dirty="0">
              <a:solidFill>
                <a:schemeClr val="tx1"/>
              </a:solidFill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D5FDF3E-7AB0-6998-39CC-EEF4282BA0DC}"/>
              </a:ext>
            </a:extLst>
          </p:cNvPr>
          <p:cNvSpPr/>
          <p:nvPr/>
        </p:nvSpPr>
        <p:spPr>
          <a:xfrm>
            <a:off x="6096000" y="1188720"/>
            <a:ext cx="3931920" cy="1097280"/>
          </a:xfrm>
          <a:prstGeom prst="roundRect">
            <a:avLst/>
          </a:prstGeom>
          <a:solidFill>
            <a:srgbClr val="E6EDF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b="1" dirty="0">
                <a:solidFill>
                  <a:schemeClr val="tx2"/>
                </a:solidFill>
              </a:rPr>
              <a:t>2. </a:t>
            </a:r>
            <a:r>
              <a:rPr b="1" dirty="0" err="1">
                <a:solidFill>
                  <a:schemeClr val="tx2"/>
                </a:solidFill>
              </a:rPr>
              <a:t>Desafío</a:t>
            </a:r>
            <a:r>
              <a:rPr b="1" dirty="0">
                <a:solidFill>
                  <a:schemeClr val="tx2"/>
                </a:solidFill>
              </a:rPr>
              <a:t> u </a:t>
            </a:r>
            <a:r>
              <a:rPr b="1" dirty="0" err="1">
                <a:solidFill>
                  <a:schemeClr val="tx2"/>
                </a:solidFill>
              </a:rPr>
              <a:t>oportunidad</a:t>
            </a:r>
            <a:endParaRPr b="1" dirty="0">
              <a:solidFill>
                <a:schemeClr val="tx2"/>
              </a:solidFill>
            </a:endParaRPr>
          </a:p>
          <a:p>
            <a:r>
              <a:rPr dirty="0">
                <a:solidFill>
                  <a:schemeClr val="tx2"/>
                </a:solidFill>
              </a:rPr>
              <a:t>¿</a:t>
            </a:r>
            <a:r>
              <a:rPr dirty="0" err="1">
                <a:solidFill>
                  <a:schemeClr val="tx2"/>
                </a:solidFill>
              </a:rPr>
              <a:t>Qué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problema</a:t>
            </a:r>
            <a:r>
              <a:rPr dirty="0">
                <a:solidFill>
                  <a:schemeClr val="tx2"/>
                </a:solidFill>
              </a:rPr>
              <a:t> real </a:t>
            </a:r>
            <a:r>
              <a:rPr dirty="0" err="1">
                <a:solidFill>
                  <a:schemeClr val="tx2"/>
                </a:solidFill>
              </a:rPr>
              <a:t>queremos</a:t>
            </a:r>
            <a:r>
              <a:rPr dirty="0">
                <a:solidFill>
                  <a:schemeClr val="tx2"/>
                </a:solidFill>
              </a:rPr>
              <a:t> resolver?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C7E945DB-8669-EA9A-7302-4814EB593FDB}"/>
              </a:ext>
            </a:extLst>
          </p:cNvPr>
          <p:cNvSpPr/>
          <p:nvPr/>
        </p:nvSpPr>
        <p:spPr>
          <a:xfrm>
            <a:off x="1981200" y="5669280"/>
            <a:ext cx="8138160" cy="731520"/>
          </a:xfrm>
          <a:prstGeom prst="roundRect">
            <a:avLst/>
          </a:prstGeom>
          <a:solidFill>
            <a:srgbClr val="F4A33F"/>
          </a:solidFill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b="1" dirty="0">
                <a:solidFill>
                  <a:schemeClr val="tx2"/>
                </a:solidFill>
              </a:rPr>
              <a:t>4. Tipo de </a:t>
            </a:r>
            <a:r>
              <a:rPr b="1" dirty="0" err="1">
                <a:solidFill>
                  <a:schemeClr val="tx2"/>
                </a:solidFill>
              </a:rPr>
              <a:t>colaboración</a:t>
            </a:r>
            <a:r>
              <a:rPr b="1" dirty="0">
                <a:solidFill>
                  <a:schemeClr val="tx2"/>
                </a:solidFill>
              </a:rPr>
              <a:t>:</a:t>
            </a:r>
          </a:p>
          <a:p>
            <a:r>
              <a:rPr dirty="0"/>
              <a:t>Servicio digital | </a:t>
            </a:r>
            <a:r>
              <a:rPr dirty="0" err="1"/>
              <a:t>Infraestructura</a:t>
            </a:r>
            <a:r>
              <a:rPr dirty="0"/>
              <a:t> | Política </a:t>
            </a:r>
            <a:r>
              <a:rPr dirty="0" err="1"/>
              <a:t>pública</a:t>
            </a:r>
            <a:r>
              <a:rPr dirty="0"/>
              <a:t> | Plataforma | Piloto</a:t>
            </a: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47D59468-8973-C099-18CF-D12900145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897508"/>
              </p:ext>
            </p:extLst>
          </p:nvPr>
        </p:nvGraphicFramePr>
        <p:xfrm>
          <a:off x="1981200" y="3312821"/>
          <a:ext cx="804672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2240">
                  <a:extLst>
                    <a:ext uri="{9D8B030D-6E8A-4147-A177-3AD203B41FA5}">
                      <a16:colId xmlns:a16="http://schemas.microsoft.com/office/drawing/2014/main" val="2629479866"/>
                    </a:ext>
                  </a:extLst>
                </a:gridCol>
                <a:gridCol w="2682240">
                  <a:extLst>
                    <a:ext uri="{9D8B030D-6E8A-4147-A177-3AD203B41FA5}">
                      <a16:colId xmlns:a16="http://schemas.microsoft.com/office/drawing/2014/main" val="491390856"/>
                    </a:ext>
                  </a:extLst>
                </a:gridCol>
                <a:gridCol w="2682240">
                  <a:extLst>
                    <a:ext uri="{9D8B030D-6E8A-4147-A177-3AD203B41FA5}">
                      <a16:colId xmlns:a16="http://schemas.microsoft.com/office/drawing/2014/main" val="6757342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ACTOR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ROL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9551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Gobierno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470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Universidad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224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RNIE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963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Startup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5767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Empresa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268113"/>
                  </a:ext>
                </a:extLst>
              </a:tr>
            </a:tbl>
          </a:graphicData>
        </a:graphic>
      </p:graphicFrame>
      <p:sp>
        <p:nvSpPr>
          <p:cNvPr id="12" name="Rounded Rectangle 3">
            <a:extLst>
              <a:ext uri="{FF2B5EF4-FFF2-40B4-BE49-F238E27FC236}">
                <a16:creationId xmlns:a16="http://schemas.microsoft.com/office/drawing/2014/main" id="{96EE6E8E-D917-8E9F-9200-E55D61F97CB7}"/>
              </a:ext>
            </a:extLst>
          </p:cNvPr>
          <p:cNvSpPr/>
          <p:nvPr/>
        </p:nvSpPr>
        <p:spPr>
          <a:xfrm>
            <a:off x="1981200" y="2768252"/>
            <a:ext cx="8046720" cy="448641"/>
          </a:xfrm>
          <a:prstGeom prst="roundRect">
            <a:avLst/>
          </a:prstGeom>
          <a:solidFill>
            <a:srgbClr val="E6EDF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CL" b="1" dirty="0">
                <a:solidFill>
                  <a:schemeClr val="tx2"/>
                </a:solidFill>
              </a:rPr>
              <a:t>3. Actores involucrados</a:t>
            </a:r>
            <a:endParaRPr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702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072640" y="578534"/>
            <a:ext cx="8046720" cy="1286576"/>
          </a:xfrm>
          <a:prstGeom prst="roundRect">
            <a:avLst/>
          </a:prstGeom>
          <a:solidFill>
            <a:srgbClr val="E6EDF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b="1" dirty="0">
                <a:solidFill>
                  <a:schemeClr val="tx2"/>
                </a:solidFill>
              </a:rPr>
              <a:t>5. ¿</a:t>
            </a:r>
            <a:r>
              <a:rPr b="1" dirty="0" err="1">
                <a:solidFill>
                  <a:schemeClr val="tx2"/>
                </a:solidFill>
              </a:rPr>
              <a:t>Qué</a:t>
            </a:r>
            <a:r>
              <a:rPr b="1" dirty="0">
                <a:solidFill>
                  <a:schemeClr val="tx2"/>
                </a:solidFill>
              </a:rPr>
              <a:t> se </a:t>
            </a:r>
            <a:r>
              <a:rPr b="1" dirty="0" err="1">
                <a:solidFill>
                  <a:schemeClr val="tx2"/>
                </a:solidFill>
              </a:rPr>
              <a:t>va</a:t>
            </a:r>
            <a:r>
              <a:rPr b="1" dirty="0">
                <a:solidFill>
                  <a:schemeClr val="tx2"/>
                </a:solidFill>
              </a:rPr>
              <a:t> a </a:t>
            </a:r>
            <a:r>
              <a:rPr b="1" dirty="0" err="1">
                <a:solidFill>
                  <a:schemeClr val="tx2"/>
                </a:solidFill>
              </a:rPr>
              <a:t>construir</a:t>
            </a:r>
            <a:r>
              <a:rPr b="1" dirty="0">
                <a:solidFill>
                  <a:schemeClr val="tx2"/>
                </a:solidFill>
              </a:rPr>
              <a:t>?</a:t>
            </a:r>
          </a:p>
          <a:p>
            <a:r>
              <a:rPr dirty="0">
                <a:solidFill>
                  <a:schemeClr val="tx2"/>
                </a:solidFill>
              </a:rPr>
              <a:t>Vamos a </a:t>
            </a:r>
            <a:r>
              <a:rPr dirty="0" err="1">
                <a:solidFill>
                  <a:schemeClr val="tx2"/>
                </a:solidFill>
              </a:rPr>
              <a:t>crear</a:t>
            </a:r>
            <a:r>
              <a:rPr dirty="0">
                <a:solidFill>
                  <a:schemeClr val="tx2"/>
                </a:solidFill>
              </a:rPr>
              <a:t> un __________________ </a:t>
            </a:r>
            <a:r>
              <a:rPr dirty="0" err="1">
                <a:solidFill>
                  <a:schemeClr val="tx2"/>
                </a:solidFill>
              </a:rPr>
              <a:t>que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permitirá</a:t>
            </a:r>
            <a:r>
              <a:rPr dirty="0">
                <a:solidFill>
                  <a:schemeClr val="tx2"/>
                </a:solidFill>
              </a:rPr>
              <a:t> __________________</a:t>
            </a:r>
          </a:p>
        </p:txBody>
      </p:sp>
      <p:sp>
        <p:nvSpPr>
          <p:cNvPr id="10" name="Rounded Rectangle 3">
            <a:extLst>
              <a:ext uri="{FF2B5EF4-FFF2-40B4-BE49-F238E27FC236}">
                <a16:creationId xmlns:a16="http://schemas.microsoft.com/office/drawing/2014/main" id="{E6B1E8F5-4D18-38B2-AE27-206F7B86B911}"/>
              </a:ext>
            </a:extLst>
          </p:cNvPr>
          <p:cNvSpPr/>
          <p:nvPr/>
        </p:nvSpPr>
        <p:spPr>
          <a:xfrm>
            <a:off x="2072640" y="2136129"/>
            <a:ext cx="8042127" cy="448641"/>
          </a:xfrm>
          <a:prstGeom prst="roundRect">
            <a:avLst/>
          </a:prstGeom>
          <a:solidFill>
            <a:srgbClr val="E6EDF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CL" b="1" dirty="0">
                <a:solidFill>
                  <a:schemeClr val="tx2"/>
                </a:solidFill>
              </a:rPr>
              <a:t>6. Impacto esperado:</a:t>
            </a:r>
          </a:p>
        </p:txBody>
      </p:sp>
      <p:sp>
        <p:nvSpPr>
          <p:cNvPr id="11" name="Rounded Rectangle 2">
            <a:extLst>
              <a:ext uri="{FF2B5EF4-FFF2-40B4-BE49-F238E27FC236}">
                <a16:creationId xmlns:a16="http://schemas.microsoft.com/office/drawing/2014/main" id="{042BC2D4-78AF-9746-F545-38A3EDBA2A5C}"/>
              </a:ext>
            </a:extLst>
          </p:cNvPr>
          <p:cNvSpPr/>
          <p:nvPr/>
        </p:nvSpPr>
        <p:spPr>
          <a:xfrm>
            <a:off x="2072641" y="2706442"/>
            <a:ext cx="2579109" cy="83926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CL" dirty="0">
                <a:solidFill>
                  <a:schemeClr val="tx2"/>
                </a:solidFill>
              </a:rPr>
              <a:t>Para la sociedad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CL" dirty="0">
                <a:solidFill>
                  <a:schemeClr val="tx2"/>
                </a:solidFill>
              </a:rPr>
              <a:t>Para las instituciones</a:t>
            </a:r>
          </a:p>
          <a:p>
            <a:endParaRPr dirty="0">
              <a:solidFill>
                <a:schemeClr val="tx1"/>
              </a:solidFill>
            </a:endParaRPr>
          </a:p>
        </p:txBody>
      </p:sp>
      <p:sp>
        <p:nvSpPr>
          <p:cNvPr id="13" name="Rounded Rectangle 2">
            <a:extLst>
              <a:ext uri="{FF2B5EF4-FFF2-40B4-BE49-F238E27FC236}">
                <a16:creationId xmlns:a16="http://schemas.microsoft.com/office/drawing/2014/main" id="{65E12A98-413C-271A-9861-ECE22AC9D92B}"/>
              </a:ext>
            </a:extLst>
          </p:cNvPr>
          <p:cNvSpPr/>
          <p:nvPr/>
        </p:nvSpPr>
        <p:spPr>
          <a:xfrm>
            <a:off x="4804150" y="2719393"/>
            <a:ext cx="2579109" cy="14605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CL" b="1" dirty="0">
                <a:solidFill>
                  <a:schemeClr val="tx2"/>
                </a:solidFill>
              </a:rPr>
              <a:t>Para la sociedad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CL" dirty="0">
                <a:solidFill>
                  <a:schemeClr val="tx2"/>
                </a:solidFill>
              </a:rPr>
              <a:t>Para la sociedad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CL" dirty="0">
                <a:solidFill>
                  <a:schemeClr val="tx2"/>
                </a:solidFill>
              </a:rPr>
              <a:t>Para las instituciones</a:t>
            </a:r>
          </a:p>
          <a:p>
            <a:endParaRPr dirty="0">
              <a:solidFill>
                <a:schemeClr val="tx1"/>
              </a:solidFill>
            </a:endParaRPr>
          </a:p>
        </p:txBody>
      </p:sp>
      <p:sp>
        <p:nvSpPr>
          <p:cNvPr id="14" name="Rounded Rectangle 2">
            <a:extLst>
              <a:ext uri="{FF2B5EF4-FFF2-40B4-BE49-F238E27FC236}">
                <a16:creationId xmlns:a16="http://schemas.microsoft.com/office/drawing/2014/main" id="{EF7C541D-DB91-D1EB-29CB-AF98F0053C46}"/>
              </a:ext>
            </a:extLst>
          </p:cNvPr>
          <p:cNvSpPr/>
          <p:nvPr/>
        </p:nvSpPr>
        <p:spPr>
          <a:xfrm>
            <a:off x="7535659" y="2690993"/>
            <a:ext cx="2579109" cy="147601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CL" b="1" dirty="0">
                <a:solidFill>
                  <a:schemeClr val="tx2"/>
                </a:solidFill>
              </a:rPr>
              <a:t>Para las instituciones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CL" dirty="0">
                <a:solidFill>
                  <a:schemeClr val="tx2"/>
                </a:solidFill>
              </a:rPr>
              <a:t>Para el ecosistema económico</a:t>
            </a:r>
          </a:p>
        </p:txBody>
      </p:sp>
      <p:graphicFrame>
        <p:nvGraphicFramePr>
          <p:cNvPr id="15" name="Tabla 14">
            <a:extLst>
              <a:ext uri="{FF2B5EF4-FFF2-40B4-BE49-F238E27FC236}">
                <a16:creationId xmlns:a16="http://schemas.microsoft.com/office/drawing/2014/main" id="{27D4120A-520F-D9DF-76D7-39825595CC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256553"/>
              </p:ext>
            </p:extLst>
          </p:nvPr>
        </p:nvGraphicFramePr>
        <p:xfrm>
          <a:off x="2296438" y="4425266"/>
          <a:ext cx="782292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22922">
                  <a:extLst>
                    <a:ext uri="{9D8B030D-6E8A-4147-A177-3AD203B41FA5}">
                      <a16:colId xmlns:a16="http://schemas.microsoft.com/office/drawing/2014/main" val="24055265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b="1" dirty="0">
                          <a:solidFill>
                            <a:schemeClr val="tx2"/>
                          </a:solidFill>
                        </a:rPr>
                        <a:t>8. Primeros pasos (90 días):</a:t>
                      </a:r>
                      <a:endParaRPr lang="es-CL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375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s-CL" sz="18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301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s-CL" sz="18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092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s-CL" sz="18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7434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s-CL" sz="18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56386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116</Words>
  <Application>Microsoft Office PowerPoint</Application>
  <PresentationFormat>Panorámica</PresentationFormat>
  <Paragraphs>32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Office Theme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Tania Altamirano</dc:creator>
  <cp:keywords/>
  <dc:description>generated using python-pptx</dc:description>
  <cp:lastModifiedBy>Tania Altamirano</cp:lastModifiedBy>
  <cp:revision>2</cp:revision>
  <dcterms:created xsi:type="dcterms:W3CDTF">2013-01-27T09:14:16Z</dcterms:created>
  <dcterms:modified xsi:type="dcterms:W3CDTF">2026-02-24T17:17:01Z</dcterms:modified>
  <cp:category/>
</cp:coreProperties>
</file>