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0" r:id="rId1"/>
    <p:sldMasterId id="2147483711" r:id="rId2"/>
    <p:sldMasterId id="2147483821" r:id="rId3"/>
    <p:sldMasterId id="2147483829" r:id="rId4"/>
    <p:sldMasterId id="2147483843" r:id="rId5"/>
    <p:sldMasterId id="2147483847" r:id="rId6"/>
    <p:sldMasterId id="2147483860" r:id="rId7"/>
    <p:sldMasterId id="2147483870" r:id="rId8"/>
    <p:sldMasterId id="2147483880" r:id="rId9"/>
    <p:sldMasterId id="2147483888" r:id="rId10"/>
    <p:sldMasterId id="2147483896" r:id="rId11"/>
    <p:sldMasterId id="2147483904" r:id="rId12"/>
    <p:sldMasterId id="2147483912" r:id="rId13"/>
    <p:sldMasterId id="2147483920" r:id="rId14"/>
    <p:sldMasterId id="2147483928" r:id="rId15"/>
    <p:sldMasterId id="2147483936" r:id="rId16"/>
    <p:sldMasterId id="2147483944" r:id="rId17"/>
    <p:sldMasterId id="2147483952" r:id="rId18"/>
  </p:sldMasterIdLst>
  <p:notesMasterIdLst>
    <p:notesMasterId r:id="rId41"/>
  </p:notesMasterIdLst>
  <p:handoutMasterIdLst>
    <p:handoutMasterId r:id="rId42"/>
  </p:handoutMasterIdLst>
  <p:sldIdLst>
    <p:sldId id="1589" r:id="rId19"/>
    <p:sldId id="1569" r:id="rId20"/>
    <p:sldId id="1555" r:id="rId21"/>
    <p:sldId id="1590" r:id="rId22"/>
    <p:sldId id="1577" r:id="rId23"/>
    <p:sldId id="1578" r:id="rId24"/>
    <p:sldId id="1591" r:id="rId25"/>
    <p:sldId id="1556" r:id="rId26"/>
    <p:sldId id="1592" r:id="rId27"/>
    <p:sldId id="1602" r:id="rId28"/>
    <p:sldId id="1593" r:id="rId29"/>
    <p:sldId id="1595" r:id="rId30"/>
    <p:sldId id="1594" r:id="rId31"/>
    <p:sldId id="1596" r:id="rId32"/>
    <p:sldId id="1597" r:id="rId33"/>
    <p:sldId id="1598" r:id="rId34"/>
    <p:sldId id="1599" r:id="rId35"/>
    <p:sldId id="1601" r:id="rId36"/>
    <p:sldId id="1600" r:id="rId37"/>
    <p:sldId id="1603" r:id="rId38"/>
    <p:sldId id="1604" r:id="rId39"/>
    <p:sldId id="1605" r:id="rId40"/>
  </p:sldIdLst>
  <p:sldSz cx="9145588" cy="6858000"/>
  <p:notesSz cx="7099300" cy="10234613"/>
  <p:defaultTextStyle>
    <a:defPPr>
      <a:defRPr lang="en-US"/>
    </a:defPPr>
    <a:lvl1pPr algn="l" rtl="0" fontAlgn="base">
      <a:spcBef>
        <a:spcPct val="0"/>
      </a:spcBef>
      <a:spcAft>
        <a:spcPct val="0"/>
      </a:spcAft>
      <a:defRPr sz="1200" b="1" kern="1200">
        <a:solidFill>
          <a:schemeClr val="tx1"/>
        </a:solidFill>
        <a:latin typeface="TheSansCorrespondence"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TheSansCorrespondence"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TheSansCorrespondence"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TheSansCorrespondence"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TheSansCorrespondence" charset="0"/>
        <a:ea typeface="ＭＳ Ｐゴシック" charset="0"/>
        <a:cs typeface="ＭＳ Ｐゴシック" charset="0"/>
      </a:defRPr>
    </a:lvl5pPr>
    <a:lvl6pPr marL="2286000" algn="l" defTabSz="457200" rtl="0" eaLnBrk="1" latinLnBrk="0" hangingPunct="1">
      <a:defRPr sz="1200" b="1" kern="1200">
        <a:solidFill>
          <a:schemeClr val="tx1"/>
        </a:solidFill>
        <a:latin typeface="TheSansCorrespondence" charset="0"/>
        <a:ea typeface="ＭＳ Ｐゴシック" charset="0"/>
        <a:cs typeface="ＭＳ Ｐゴシック" charset="0"/>
      </a:defRPr>
    </a:lvl6pPr>
    <a:lvl7pPr marL="2743200" algn="l" defTabSz="457200" rtl="0" eaLnBrk="1" latinLnBrk="0" hangingPunct="1">
      <a:defRPr sz="1200" b="1" kern="1200">
        <a:solidFill>
          <a:schemeClr val="tx1"/>
        </a:solidFill>
        <a:latin typeface="TheSansCorrespondence" charset="0"/>
        <a:ea typeface="ＭＳ Ｐゴシック" charset="0"/>
        <a:cs typeface="ＭＳ Ｐゴシック" charset="0"/>
      </a:defRPr>
    </a:lvl7pPr>
    <a:lvl8pPr marL="3200400" algn="l" defTabSz="457200" rtl="0" eaLnBrk="1" latinLnBrk="0" hangingPunct="1">
      <a:defRPr sz="1200" b="1" kern="1200">
        <a:solidFill>
          <a:schemeClr val="tx1"/>
        </a:solidFill>
        <a:latin typeface="TheSansCorrespondence" charset="0"/>
        <a:ea typeface="ＭＳ Ｐゴシック" charset="0"/>
        <a:cs typeface="ＭＳ Ｐゴシック" charset="0"/>
      </a:defRPr>
    </a:lvl8pPr>
    <a:lvl9pPr marL="3657600" algn="l" defTabSz="457200" rtl="0" eaLnBrk="1" latinLnBrk="0" hangingPunct="1">
      <a:defRPr sz="1200" b="1" kern="1200">
        <a:solidFill>
          <a:schemeClr val="tx1"/>
        </a:solidFill>
        <a:latin typeface="TheSansCorrespondenc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1E50"/>
    <a:srgbClr val="4A6117"/>
    <a:srgbClr val="41B8C7"/>
    <a:srgbClr val="46B6C8"/>
    <a:srgbClr val="0E1E44"/>
    <a:srgbClr val="3ACCD5"/>
    <a:srgbClr val="5CC280"/>
    <a:srgbClr val="56B577"/>
    <a:srgbClr val="93C330"/>
    <a:srgbClr val="A1D3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9687" autoAdjust="0"/>
  </p:normalViewPr>
  <p:slideViewPr>
    <p:cSldViewPr snapToGrid="0">
      <p:cViewPr>
        <p:scale>
          <a:sx n="75" d="100"/>
          <a:sy n="75" d="100"/>
        </p:scale>
        <p:origin x="-2178" y="-906"/>
      </p:cViewPr>
      <p:guideLst>
        <p:guide orient="horz" pos="2160"/>
        <p:guide pos="2881"/>
      </p:guideLst>
    </p:cSldViewPr>
  </p:slideViewPr>
  <p:outlineViewPr>
    <p:cViewPr>
      <p:scale>
        <a:sx n="33" d="100"/>
        <a:sy n="33" d="100"/>
      </p:scale>
      <p:origin x="0" y="1736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C6A80-FFB3-654D-8CB6-C5C7A099B700}"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49D4F20-7E46-BD41-8E95-A240B2532628}">
      <dgm:prSet phldrT="[Text]" custT="1"/>
      <dgm:spPr/>
      <dgm:t>
        <a:bodyPr/>
        <a:lstStyle/>
        <a:p>
          <a:pPr algn="l"/>
          <a:r>
            <a:rPr lang="en-US" sz="2400" dirty="0" smtClean="0"/>
            <a:t>Cloud</a:t>
          </a:r>
          <a:endParaRPr lang="en-US" sz="2400" dirty="0"/>
        </a:p>
      </dgm:t>
    </dgm:pt>
    <dgm:pt modelId="{8E8C46E4-3B1B-9E4A-A05B-44B2A8839127}" type="parTrans" cxnId="{5E9BBC86-13BD-E147-A63D-94D3FA13B378}">
      <dgm:prSet/>
      <dgm:spPr/>
      <dgm:t>
        <a:bodyPr/>
        <a:lstStyle/>
        <a:p>
          <a:endParaRPr lang="en-US"/>
        </a:p>
      </dgm:t>
    </dgm:pt>
    <dgm:pt modelId="{ADF0A673-6FB8-134B-988C-F477EF0C0AA5}" type="sibTrans" cxnId="{5E9BBC86-13BD-E147-A63D-94D3FA13B378}">
      <dgm:prSet/>
      <dgm:spPr/>
      <dgm:t>
        <a:bodyPr/>
        <a:lstStyle/>
        <a:p>
          <a:endParaRPr lang="en-US"/>
        </a:p>
      </dgm:t>
    </dgm:pt>
    <dgm:pt modelId="{9F40BAD4-112D-8D49-B7BF-A966B35B4617}">
      <dgm:prSet phldrT="[Text]" custT="1"/>
      <dgm:spPr/>
      <dgm:t>
        <a:bodyPr/>
        <a:lstStyle/>
        <a:p>
          <a:r>
            <a:rPr lang="en-US" sz="1500" dirty="0" smtClean="0"/>
            <a:t>Federation of infrastructures (private/public regions)</a:t>
          </a:r>
          <a:endParaRPr lang="en-US" sz="1500" dirty="0"/>
        </a:p>
      </dgm:t>
    </dgm:pt>
    <dgm:pt modelId="{BE630227-E01D-874F-9579-5A0BABFA109F}" type="parTrans" cxnId="{C1E93106-0074-F04A-B1CB-330C47FDC912}">
      <dgm:prSet/>
      <dgm:spPr/>
      <dgm:t>
        <a:bodyPr/>
        <a:lstStyle/>
        <a:p>
          <a:endParaRPr lang="en-US"/>
        </a:p>
      </dgm:t>
    </dgm:pt>
    <dgm:pt modelId="{538EBACF-D8DE-B540-A2E5-E8422684440C}" type="sibTrans" cxnId="{C1E93106-0074-F04A-B1CB-330C47FDC912}">
      <dgm:prSet/>
      <dgm:spPr/>
      <dgm:t>
        <a:bodyPr/>
        <a:lstStyle/>
        <a:p>
          <a:endParaRPr lang="en-US"/>
        </a:p>
      </dgm:t>
    </dgm:pt>
    <dgm:pt modelId="{CC2E5F94-09D1-F643-B4EA-F30FC445ED4F}">
      <dgm:prSet phldrT="[Text]" custT="1"/>
      <dgm:spPr/>
      <dgm:t>
        <a:bodyPr/>
        <a:lstStyle/>
        <a:p>
          <a:pPr algn="l"/>
          <a:r>
            <a:rPr lang="en-US" sz="2400" dirty="0" smtClean="0"/>
            <a:t>Data/Services Delivery</a:t>
          </a:r>
          <a:endParaRPr lang="en-US" sz="2400" dirty="0"/>
        </a:p>
      </dgm:t>
    </dgm:pt>
    <dgm:pt modelId="{E35F146F-C187-A148-AABF-811D7D9F00DC}" type="parTrans" cxnId="{7DA9993F-273D-8641-A184-5499B0C342F6}">
      <dgm:prSet/>
      <dgm:spPr/>
      <dgm:t>
        <a:bodyPr/>
        <a:lstStyle/>
        <a:p>
          <a:endParaRPr lang="en-US"/>
        </a:p>
      </dgm:t>
    </dgm:pt>
    <dgm:pt modelId="{BB493CEB-A639-FA43-9702-ABA8782301B7}" type="sibTrans" cxnId="{7DA9993F-273D-8641-A184-5499B0C342F6}">
      <dgm:prSet/>
      <dgm:spPr/>
      <dgm:t>
        <a:bodyPr/>
        <a:lstStyle/>
        <a:p>
          <a:endParaRPr lang="en-US"/>
        </a:p>
      </dgm:t>
    </dgm:pt>
    <dgm:pt modelId="{BDC3E088-676C-B74E-85A2-8AEE48EFD386}">
      <dgm:prSet phldrT="[Text]" custT="1"/>
      <dgm:spPr/>
      <dgm:t>
        <a:bodyPr/>
        <a:lstStyle/>
        <a:p>
          <a:r>
            <a:rPr lang="en-US" sz="1600" dirty="0" smtClean="0"/>
            <a:t>Complete Context Management Platform</a:t>
          </a:r>
          <a:endParaRPr lang="en-US" sz="1600" dirty="0"/>
        </a:p>
      </dgm:t>
    </dgm:pt>
    <dgm:pt modelId="{060A2789-C9BC-E44C-B4B6-907CE40EFB21}" type="parTrans" cxnId="{3285EE7B-4FB0-384E-9D46-06D79719435F}">
      <dgm:prSet/>
      <dgm:spPr/>
      <dgm:t>
        <a:bodyPr/>
        <a:lstStyle/>
        <a:p>
          <a:endParaRPr lang="en-US"/>
        </a:p>
      </dgm:t>
    </dgm:pt>
    <dgm:pt modelId="{8022831E-266A-8E4C-8C6E-18174DCFC563}" type="sibTrans" cxnId="{3285EE7B-4FB0-384E-9D46-06D79719435F}">
      <dgm:prSet/>
      <dgm:spPr/>
      <dgm:t>
        <a:bodyPr/>
        <a:lstStyle/>
        <a:p>
          <a:endParaRPr lang="en-US"/>
        </a:p>
      </dgm:t>
    </dgm:pt>
    <dgm:pt modelId="{802CA681-B695-8645-B263-E32DFC9906C6}">
      <dgm:prSet phldrT="[Text]" custT="1"/>
      <dgm:spPr/>
      <dgm:t>
        <a:bodyPr/>
        <a:lstStyle/>
        <a:p>
          <a:pPr algn="l"/>
          <a:r>
            <a:rPr lang="en-US" sz="2400" dirty="0" smtClean="0"/>
            <a:t>IoT</a:t>
          </a:r>
          <a:endParaRPr lang="en-US" sz="2400" dirty="0"/>
        </a:p>
      </dgm:t>
    </dgm:pt>
    <dgm:pt modelId="{9A7C8F86-E281-B842-9F0D-E82439917E3F}" type="parTrans" cxnId="{7BB8A175-4D97-AB42-853F-6976BBF98519}">
      <dgm:prSet/>
      <dgm:spPr/>
      <dgm:t>
        <a:bodyPr/>
        <a:lstStyle/>
        <a:p>
          <a:endParaRPr lang="en-US"/>
        </a:p>
      </dgm:t>
    </dgm:pt>
    <dgm:pt modelId="{15015EDD-B5B0-2A4B-9A79-4D3150AD9D8E}" type="sibTrans" cxnId="{7BB8A175-4D97-AB42-853F-6976BBF98519}">
      <dgm:prSet/>
      <dgm:spPr/>
      <dgm:t>
        <a:bodyPr/>
        <a:lstStyle/>
        <a:p>
          <a:endParaRPr lang="en-US"/>
        </a:p>
      </dgm:t>
    </dgm:pt>
    <dgm:pt modelId="{71635B2C-E961-C54F-8C23-DE27F988BBA1}">
      <dgm:prSet phldrT="[Text]" custT="1"/>
      <dgm:spPr/>
      <dgm:t>
        <a:bodyPr/>
        <a:lstStyle/>
        <a:p>
          <a:pPr algn="l"/>
          <a:r>
            <a:rPr lang="en-US" sz="2400" dirty="0" smtClean="0"/>
            <a:t>Security</a:t>
          </a:r>
          <a:endParaRPr lang="en-US" sz="2400" dirty="0"/>
        </a:p>
      </dgm:t>
    </dgm:pt>
    <dgm:pt modelId="{76A0E935-66E9-8B45-9B0E-7B50E62CB4DD}" type="parTrans" cxnId="{4B3EA3B8-4C92-E347-A090-8DBE3918F874}">
      <dgm:prSet/>
      <dgm:spPr/>
      <dgm:t>
        <a:bodyPr/>
        <a:lstStyle/>
        <a:p>
          <a:endParaRPr lang="en-US"/>
        </a:p>
      </dgm:t>
    </dgm:pt>
    <dgm:pt modelId="{6C0E0AED-9EE2-AD4C-80E7-93AF0B3BCDDB}" type="sibTrans" cxnId="{4B3EA3B8-4C92-E347-A090-8DBE3918F874}">
      <dgm:prSet/>
      <dgm:spPr/>
      <dgm:t>
        <a:bodyPr/>
        <a:lstStyle/>
        <a:p>
          <a:endParaRPr lang="en-US"/>
        </a:p>
      </dgm:t>
    </dgm:pt>
    <dgm:pt modelId="{0CE3433D-2D1E-DC4D-AA1A-0D4A1A5AEF4E}">
      <dgm:prSet phldrT="[Text]" custT="1"/>
      <dgm:spPr/>
      <dgm:t>
        <a:bodyPr/>
        <a:lstStyle/>
        <a:p>
          <a:pPr algn="l"/>
          <a:r>
            <a:rPr lang="en-US" sz="2400" dirty="0" smtClean="0"/>
            <a:t>I2ND</a:t>
          </a:r>
          <a:endParaRPr lang="en-US" sz="2400" dirty="0"/>
        </a:p>
      </dgm:t>
    </dgm:pt>
    <dgm:pt modelId="{573288BA-0246-A84F-B338-82B3FAE0F121}" type="parTrans" cxnId="{153D38DF-A1F6-184A-BE7D-FEB172B65D58}">
      <dgm:prSet/>
      <dgm:spPr/>
      <dgm:t>
        <a:bodyPr/>
        <a:lstStyle/>
        <a:p>
          <a:endParaRPr lang="en-US"/>
        </a:p>
      </dgm:t>
    </dgm:pt>
    <dgm:pt modelId="{378A06FB-2910-9844-8DC6-3062705A2AC8}" type="sibTrans" cxnId="{153D38DF-A1F6-184A-BE7D-FEB172B65D58}">
      <dgm:prSet/>
      <dgm:spPr/>
      <dgm:t>
        <a:bodyPr/>
        <a:lstStyle/>
        <a:p>
          <a:endParaRPr lang="en-US"/>
        </a:p>
      </dgm:t>
    </dgm:pt>
    <dgm:pt modelId="{FD50449C-9C3D-A446-B101-7CFF05855F73}">
      <dgm:prSet phldrT="[Text]" custT="1"/>
      <dgm:spPr/>
      <dgm:t>
        <a:bodyPr/>
        <a:lstStyle/>
        <a:p>
          <a:pPr algn="l"/>
          <a:r>
            <a:rPr lang="en-US" sz="2400" dirty="0" smtClean="0"/>
            <a:t>Apps</a:t>
          </a:r>
          <a:endParaRPr lang="en-US" sz="2400" dirty="0"/>
        </a:p>
      </dgm:t>
    </dgm:pt>
    <dgm:pt modelId="{5CFF97A2-9ABD-1E4E-84EF-8983A9394C61}" type="parTrans" cxnId="{892DBE9F-9C72-7248-AB7D-1172CE75C4B8}">
      <dgm:prSet/>
      <dgm:spPr/>
      <dgm:t>
        <a:bodyPr/>
        <a:lstStyle/>
        <a:p>
          <a:endParaRPr lang="en-US"/>
        </a:p>
      </dgm:t>
    </dgm:pt>
    <dgm:pt modelId="{0B519181-F5ED-F24E-8A03-9B84F8A3F573}" type="sibTrans" cxnId="{892DBE9F-9C72-7248-AB7D-1172CE75C4B8}">
      <dgm:prSet/>
      <dgm:spPr/>
      <dgm:t>
        <a:bodyPr/>
        <a:lstStyle/>
        <a:p>
          <a:endParaRPr lang="en-US"/>
        </a:p>
      </dgm:t>
    </dgm:pt>
    <dgm:pt modelId="{A88C233D-7996-4E4F-BC20-66137C70304E}">
      <dgm:prSet phldrT="[Text]" custT="1"/>
      <dgm:spPr/>
      <dgm:t>
        <a:bodyPr/>
        <a:lstStyle/>
        <a:p>
          <a:pPr algn="l"/>
          <a:r>
            <a:rPr lang="en-US" sz="1500" dirty="0" smtClean="0"/>
            <a:t>Easy incorporation of advanced 3D and AR features</a:t>
          </a:r>
          <a:endParaRPr lang="en-US" sz="1500" dirty="0"/>
        </a:p>
      </dgm:t>
    </dgm:pt>
    <dgm:pt modelId="{10E81B63-87D6-7E43-A6AB-8630C99DE217}" type="parTrans" cxnId="{E3C34A85-0DD5-6B43-96A5-BFB6C0F4AC54}">
      <dgm:prSet/>
      <dgm:spPr/>
      <dgm:t>
        <a:bodyPr/>
        <a:lstStyle/>
        <a:p>
          <a:endParaRPr lang="en-US"/>
        </a:p>
      </dgm:t>
    </dgm:pt>
    <dgm:pt modelId="{60F0C037-498A-F449-9F33-4E5D31480006}" type="sibTrans" cxnId="{E3C34A85-0DD5-6B43-96A5-BFB6C0F4AC54}">
      <dgm:prSet/>
      <dgm:spPr/>
      <dgm:t>
        <a:bodyPr/>
        <a:lstStyle/>
        <a:p>
          <a:endParaRPr lang="en-US"/>
        </a:p>
      </dgm:t>
    </dgm:pt>
    <dgm:pt modelId="{87D20521-746B-024E-8BAC-CC6AAA0E0DE1}">
      <dgm:prSet phldrT="[Text]" custT="1"/>
      <dgm:spPr/>
      <dgm:t>
        <a:bodyPr/>
        <a:lstStyle/>
        <a:p>
          <a:pPr algn="l"/>
          <a:r>
            <a:rPr lang="en-US" sz="1500" dirty="0" smtClean="0"/>
            <a:t>Security Monitoring</a:t>
          </a:r>
          <a:endParaRPr lang="en-US" sz="1500" dirty="0"/>
        </a:p>
      </dgm:t>
    </dgm:pt>
    <dgm:pt modelId="{D229A4EE-AC63-D340-985A-AE0C4A051938}" type="parTrans" cxnId="{AAB396FB-E953-854F-8CAE-1A203957DFF8}">
      <dgm:prSet/>
      <dgm:spPr/>
      <dgm:t>
        <a:bodyPr/>
        <a:lstStyle/>
        <a:p>
          <a:endParaRPr lang="en-US"/>
        </a:p>
      </dgm:t>
    </dgm:pt>
    <dgm:pt modelId="{C3F89B7F-83C3-7D46-9365-9A03DA5F6E1E}" type="sibTrans" cxnId="{AAB396FB-E953-854F-8CAE-1A203957DFF8}">
      <dgm:prSet/>
      <dgm:spPr/>
      <dgm:t>
        <a:bodyPr/>
        <a:lstStyle/>
        <a:p>
          <a:endParaRPr lang="en-US"/>
        </a:p>
      </dgm:t>
    </dgm:pt>
    <dgm:pt modelId="{36E20770-AFF7-3840-92EA-9D661C292B4D}">
      <dgm:prSet phldrT="[Text]" custT="1"/>
      <dgm:spPr/>
      <dgm:t>
        <a:bodyPr/>
        <a:lstStyle/>
        <a:p>
          <a:pPr algn="l"/>
          <a:r>
            <a:rPr lang="en-US" sz="1500" dirty="0" smtClean="0"/>
            <a:t>Advanced networking (SDN) and middleware</a:t>
          </a:r>
          <a:endParaRPr lang="en-US" sz="1500" dirty="0"/>
        </a:p>
      </dgm:t>
    </dgm:pt>
    <dgm:pt modelId="{9E0C7E15-98F6-4F4C-9FFD-569250194379}" type="parTrans" cxnId="{524AFD83-8ACB-8148-9C4B-B41B84684663}">
      <dgm:prSet/>
      <dgm:spPr/>
      <dgm:t>
        <a:bodyPr/>
        <a:lstStyle/>
        <a:p>
          <a:endParaRPr lang="en-US"/>
        </a:p>
      </dgm:t>
    </dgm:pt>
    <dgm:pt modelId="{8214F81C-1F14-3841-8968-EDF9B6E7B38F}" type="sibTrans" cxnId="{524AFD83-8ACB-8148-9C4B-B41B84684663}">
      <dgm:prSet/>
      <dgm:spPr/>
      <dgm:t>
        <a:bodyPr/>
        <a:lstStyle/>
        <a:p>
          <a:endParaRPr lang="en-US"/>
        </a:p>
      </dgm:t>
    </dgm:pt>
    <dgm:pt modelId="{58AA1CF3-8C91-B440-97B0-3D6AE2A5117B}">
      <dgm:prSet phldrT="[Text]" custT="1"/>
      <dgm:spPr/>
      <dgm:t>
        <a:bodyPr/>
        <a:lstStyle/>
        <a:p>
          <a:r>
            <a:rPr lang="en-US" sz="1500" dirty="0" smtClean="0"/>
            <a:t>Automated GE deployment</a:t>
          </a:r>
          <a:endParaRPr lang="en-US" sz="1500" dirty="0"/>
        </a:p>
      </dgm:t>
    </dgm:pt>
    <dgm:pt modelId="{C42DAF88-3B02-3C45-9507-CC3D69ADCDED}" type="parTrans" cxnId="{2255C2BD-0C61-3C45-AF25-B11B98F585B4}">
      <dgm:prSet/>
      <dgm:spPr/>
      <dgm:t>
        <a:bodyPr/>
        <a:lstStyle/>
        <a:p>
          <a:endParaRPr lang="en-US"/>
        </a:p>
      </dgm:t>
    </dgm:pt>
    <dgm:pt modelId="{7FD3D126-7B04-1846-BDAE-987D2BB1E233}" type="sibTrans" cxnId="{2255C2BD-0C61-3C45-AF25-B11B98F585B4}">
      <dgm:prSet/>
      <dgm:spPr/>
      <dgm:t>
        <a:bodyPr/>
        <a:lstStyle/>
        <a:p>
          <a:endParaRPr lang="en-US"/>
        </a:p>
      </dgm:t>
    </dgm:pt>
    <dgm:pt modelId="{DD8125C5-591E-184E-8A7B-71032CF5A97C}">
      <dgm:prSet phldrT="[Text]" custT="1"/>
      <dgm:spPr/>
      <dgm:t>
        <a:bodyPr/>
        <a:lstStyle/>
        <a:p>
          <a:r>
            <a:rPr lang="en-US" sz="1600" dirty="0" smtClean="0"/>
            <a:t>Integration of Data and Media Content</a:t>
          </a:r>
          <a:endParaRPr lang="en-US" sz="1500" dirty="0"/>
        </a:p>
      </dgm:t>
    </dgm:pt>
    <dgm:pt modelId="{189990D7-2829-AF45-AE70-D23B41FB68B6}" type="parTrans" cxnId="{1740119C-E003-AC49-8D38-60F62B1A6EEA}">
      <dgm:prSet/>
      <dgm:spPr/>
      <dgm:t>
        <a:bodyPr/>
        <a:lstStyle/>
        <a:p>
          <a:endParaRPr lang="en-US"/>
        </a:p>
      </dgm:t>
    </dgm:pt>
    <dgm:pt modelId="{55C73480-80DC-2240-981E-632CE0CB9E73}" type="sibTrans" cxnId="{1740119C-E003-AC49-8D38-60F62B1A6EEA}">
      <dgm:prSet/>
      <dgm:spPr/>
      <dgm:t>
        <a:bodyPr/>
        <a:lstStyle/>
        <a:p>
          <a:endParaRPr lang="en-US"/>
        </a:p>
      </dgm:t>
    </dgm:pt>
    <dgm:pt modelId="{5562E68A-063F-454E-96F9-765699EA8FF8}">
      <dgm:prSet phldrT="[Text]" custT="1"/>
      <dgm:spPr/>
      <dgm:t>
        <a:bodyPr/>
        <a:lstStyle/>
        <a:p>
          <a:pPr algn="l"/>
          <a:r>
            <a:rPr lang="en-US" sz="1500" dirty="0" smtClean="0"/>
            <a:t>Easy </a:t>
          </a:r>
          <a:r>
            <a:rPr lang="en-US" sz="1500" dirty="0" err="1" smtClean="0"/>
            <a:t>plug&amp;play</a:t>
          </a:r>
          <a:r>
            <a:rPr lang="en-US" sz="1500" dirty="0" smtClean="0"/>
            <a:t> of devices using multiple protocols</a:t>
          </a:r>
          <a:endParaRPr lang="en-US" sz="1500" dirty="0"/>
        </a:p>
      </dgm:t>
    </dgm:pt>
    <dgm:pt modelId="{B23188B6-3C2D-A246-904D-AFFB392AFC1B}" type="parTrans" cxnId="{88B71966-EBB4-B84E-821C-CC0777E6671C}">
      <dgm:prSet/>
      <dgm:spPr/>
      <dgm:t>
        <a:bodyPr/>
        <a:lstStyle/>
        <a:p>
          <a:endParaRPr lang="en-US"/>
        </a:p>
      </dgm:t>
    </dgm:pt>
    <dgm:pt modelId="{B4CF7D1A-A450-874E-BE6D-8BA94E5AB8C2}" type="sibTrans" cxnId="{88B71966-EBB4-B84E-821C-CC0777E6671C}">
      <dgm:prSet/>
      <dgm:spPr/>
      <dgm:t>
        <a:bodyPr/>
        <a:lstStyle/>
        <a:p>
          <a:endParaRPr lang="en-US"/>
        </a:p>
      </dgm:t>
    </dgm:pt>
    <dgm:pt modelId="{57E4DF96-5C5F-3943-AA19-1A592258D08B}">
      <dgm:prSet phldrT="[Text]" custT="1"/>
      <dgm:spPr/>
      <dgm:t>
        <a:bodyPr/>
        <a:lstStyle/>
        <a:p>
          <a:pPr algn="l"/>
          <a:r>
            <a:rPr lang="en-US" sz="1500" dirty="0" smtClean="0"/>
            <a:t>Automated Measurements/Action </a:t>
          </a:r>
          <a:r>
            <a:rPr lang="en-US" sz="1500" dirty="0" smtClean="0">
              <a:sym typeface="Wingdings"/>
            </a:rPr>
            <a:t>Context updates</a:t>
          </a:r>
          <a:endParaRPr lang="en-US" sz="1500" dirty="0"/>
        </a:p>
      </dgm:t>
    </dgm:pt>
    <dgm:pt modelId="{80926E59-EBB0-5844-A405-912B1CBD13A6}" type="parTrans" cxnId="{DFE22C27-0615-C541-AB17-2E705A1DAD10}">
      <dgm:prSet/>
      <dgm:spPr/>
      <dgm:t>
        <a:bodyPr/>
        <a:lstStyle/>
        <a:p>
          <a:endParaRPr lang="en-US"/>
        </a:p>
      </dgm:t>
    </dgm:pt>
    <dgm:pt modelId="{698E221C-682F-6147-A934-466EA14234C2}" type="sibTrans" cxnId="{DFE22C27-0615-C541-AB17-2E705A1DAD10}">
      <dgm:prSet/>
      <dgm:spPr/>
      <dgm:t>
        <a:bodyPr/>
        <a:lstStyle/>
        <a:p>
          <a:endParaRPr lang="en-US"/>
        </a:p>
      </dgm:t>
    </dgm:pt>
    <dgm:pt modelId="{5728AE90-CED6-2E48-AA2C-ACD73C8F910B}">
      <dgm:prSet phldrT="[Text]" custT="1"/>
      <dgm:spPr/>
      <dgm:t>
        <a:bodyPr/>
        <a:lstStyle/>
        <a:p>
          <a:pPr algn="l"/>
          <a:r>
            <a:rPr lang="en-US" sz="1500" dirty="0" smtClean="0"/>
            <a:t>Built-in Identity/Access/Privacy Management</a:t>
          </a:r>
          <a:endParaRPr lang="en-US" sz="1500" dirty="0"/>
        </a:p>
      </dgm:t>
    </dgm:pt>
    <dgm:pt modelId="{B650FBCD-75CA-684B-99B5-48860B7FFC61}" type="parTrans" cxnId="{2C0D68A4-1B0E-8F4C-A24F-A29460DC3B43}">
      <dgm:prSet/>
      <dgm:spPr/>
      <dgm:t>
        <a:bodyPr/>
        <a:lstStyle/>
        <a:p>
          <a:endParaRPr lang="en-US"/>
        </a:p>
      </dgm:t>
    </dgm:pt>
    <dgm:pt modelId="{4B8054CB-7984-8C48-9D53-BB99CA729E75}" type="sibTrans" cxnId="{2C0D68A4-1B0E-8F4C-A24F-A29460DC3B43}">
      <dgm:prSet/>
      <dgm:spPr/>
      <dgm:t>
        <a:bodyPr/>
        <a:lstStyle/>
        <a:p>
          <a:endParaRPr lang="en-US"/>
        </a:p>
      </dgm:t>
    </dgm:pt>
    <dgm:pt modelId="{F54BB86C-0E65-3E42-8D1E-9685C368448C}">
      <dgm:prSet phldrT="[Text]" custT="1"/>
      <dgm:spPr/>
      <dgm:t>
        <a:bodyPr/>
        <a:lstStyle/>
        <a:p>
          <a:pPr algn="l"/>
          <a:r>
            <a:rPr lang="en-US" sz="1500" dirty="0" smtClean="0"/>
            <a:t>Visual representation of context information</a:t>
          </a:r>
          <a:endParaRPr lang="en-US" sz="1500" dirty="0"/>
        </a:p>
      </dgm:t>
    </dgm:pt>
    <dgm:pt modelId="{EA68F93D-46E7-C046-BF5F-A32198515E41}" type="parTrans" cxnId="{F01D3CE9-0DFA-9848-98A3-5537C77868CE}">
      <dgm:prSet/>
      <dgm:spPr/>
      <dgm:t>
        <a:bodyPr/>
        <a:lstStyle/>
        <a:p>
          <a:endParaRPr lang="en-US"/>
        </a:p>
      </dgm:t>
    </dgm:pt>
    <dgm:pt modelId="{98B1B8CD-CDD1-EB49-B16A-3C98E463CD55}" type="sibTrans" cxnId="{F01D3CE9-0DFA-9848-98A3-5537C77868CE}">
      <dgm:prSet/>
      <dgm:spPr/>
      <dgm:t>
        <a:bodyPr/>
        <a:lstStyle/>
        <a:p>
          <a:endParaRPr lang="en-US"/>
        </a:p>
      </dgm:t>
    </dgm:pt>
    <dgm:pt modelId="{73B516CE-62A6-5A46-BCD3-F0B7E894C088}">
      <dgm:prSet phldrT="[Text]" custT="1"/>
      <dgm:spPr/>
      <dgm:t>
        <a:bodyPr/>
        <a:lstStyle/>
        <a:p>
          <a:r>
            <a:rPr lang="en-US" sz="1500" dirty="0" smtClean="0"/>
            <a:t>Visualization of data (operation dashboards)</a:t>
          </a:r>
          <a:endParaRPr lang="en-US" sz="1500" dirty="0"/>
        </a:p>
      </dgm:t>
    </dgm:pt>
    <dgm:pt modelId="{34F71580-C0FE-AF49-BF99-8E164C72D8CF}" type="parTrans" cxnId="{9BFBA7A9-198A-694C-914D-D02A2D6C3356}">
      <dgm:prSet/>
      <dgm:spPr/>
      <dgm:t>
        <a:bodyPr/>
        <a:lstStyle/>
        <a:p>
          <a:endParaRPr lang="en-US"/>
        </a:p>
      </dgm:t>
    </dgm:pt>
    <dgm:pt modelId="{D7059D13-B11C-114A-B349-904028ACA8BE}" type="sibTrans" cxnId="{9BFBA7A9-198A-694C-914D-D02A2D6C3356}">
      <dgm:prSet/>
      <dgm:spPr/>
      <dgm:t>
        <a:bodyPr/>
        <a:lstStyle/>
        <a:p>
          <a:endParaRPr lang="en-US"/>
        </a:p>
      </dgm:t>
    </dgm:pt>
    <dgm:pt modelId="{259F08D4-4E6D-484C-9C2E-4629CE62E78F}">
      <dgm:prSet phldrT="[Text]" custT="1"/>
      <dgm:spPr/>
      <dgm:t>
        <a:bodyPr/>
        <a:lstStyle/>
        <a:p>
          <a:r>
            <a:rPr lang="en-US" sz="1500" dirty="0" smtClean="0"/>
            <a:t>Publication of data sets/services</a:t>
          </a:r>
          <a:endParaRPr lang="en-US" sz="1500" dirty="0"/>
        </a:p>
      </dgm:t>
    </dgm:pt>
    <dgm:pt modelId="{FDE7C8CB-C275-9C42-91D3-A37B5A716165}" type="parTrans" cxnId="{02B94BCA-26B0-B140-A3B2-84C93CE9A615}">
      <dgm:prSet/>
      <dgm:spPr/>
      <dgm:t>
        <a:bodyPr/>
        <a:lstStyle/>
        <a:p>
          <a:endParaRPr lang="en-US"/>
        </a:p>
      </dgm:t>
    </dgm:pt>
    <dgm:pt modelId="{0A044A61-2AAF-DA49-BE8F-9E10F1A24D95}" type="sibTrans" cxnId="{02B94BCA-26B0-B140-A3B2-84C93CE9A615}">
      <dgm:prSet/>
      <dgm:spPr/>
      <dgm:t>
        <a:bodyPr/>
        <a:lstStyle/>
        <a:p>
          <a:endParaRPr lang="en-US"/>
        </a:p>
      </dgm:t>
    </dgm:pt>
    <dgm:pt modelId="{1934DFD7-B75B-E74E-8828-2CEDAC8D2E0E}">
      <dgm:prSet phldrT="[Text]" custT="1"/>
      <dgm:spPr/>
      <dgm:t>
        <a:bodyPr/>
        <a:lstStyle/>
        <a:p>
          <a:pPr algn="l"/>
          <a:r>
            <a:rPr lang="en-US" sz="2400" dirty="0" smtClean="0"/>
            <a:t>Web UI</a:t>
          </a:r>
          <a:endParaRPr lang="en-US" sz="1600" dirty="0"/>
        </a:p>
      </dgm:t>
    </dgm:pt>
    <dgm:pt modelId="{6A31BE7F-8F7C-994C-9791-F22AA0361967}" type="parTrans" cxnId="{ABF97FBC-5F6C-A44D-9374-3822EEE23DF7}">
      <dgm:prSet/>
      <dgm:spPr/>
      <dgm:t>
        <a:bodyPr/>
        <a:lstStyle/>
        <a:p>
          <a:endParaRPr lang="en-US"/>
        </a:p>
      </dgm:t>
    </dgm:pt>
    <dgm:pt modelId="{90DFE22C-2334-0943-B36E-FA14CD20DDD3}" type="sibTrans" cxnId="{ABF97FBC-5F6C-A44D-9374-3822EEE23DF7}">
      <dgm:prSet/>
      <dgm:spPr/>
      <dgm:t>
        <a:bodyPr/>
        <a:lstStyle/>
        <a:p>
          <a:endParaRPr lang="en-US"/>
        </a:p>
      </dgm:t>
    </dgm:pt>
    <dgm:pt modelId="{F249374F-15EB-4848-AE1B-97224A82ABAE}">
      <dgm:prSet phldrT="[Text]" custT="1"/>
      <dgm:spPr/>
      <dgm:t>
        <a:bodyPr/>
        <a:lstStyle/>
        <a:p>
          <a:pPr algn="l"/>
          <a:r>
            <a:rPr lang="en-US" sz="1500" dirty="0" smtClean="0"/>
            <a:t>Interface to robots</a:t>
          </a:r>
          <a:endParaRPr lang="en-US" sz="1500" dirty="0"/>
        </a:p>
      </dgm:t>
    </dgm:pt>
    <dgm:pt modelId="{359C1BE2-E3AF-B448-B3AE-28776848B32B}" type="parTrans" cxnId="{0C3674CB-D890-3546-A909-FA29D19C137F}">
      <dgm:prSet/>
      <dgm:spPr/>
      <dgm:t>
        <a:bodyPr/>
        <a:lstStyle/>
        <a:p>
          <a:endParaRPr lang="en-US"/>
        </a:p>
      </dgm:t>
    </dgm:pt>
    <dgm:pt modelId="{3FC4E094-E973-9D42-A7D2-560AF8605D9D}" type="sibTrans" cxnId="{0C3674CB-D890-3546-A909-FA29D19C137F}">
      <dgm:prSet/>
      <dgm:spPr/>
      <dgm:t>
        <a:bodyPr/>
        <a:lstStyle/>
        <a:p>
          <a:endParaRPr lang="en-US"/>
        </a:p>
      </dgm:t>
    </dgm:pt>
    <dgm:pt modelId="{80E70B67-BE78-1B40-AC6F-9641D602C5CE}" type="pres">
      <dgm:prSet presAssocID="{2A1C6A80-FFB3-654D-8CB6-C5C7A099B700}" presName="Name0" presStyleCnt="0">
        <dgm:presLayoutVars>
          <dgm:dir/>
          <dgm:animLvl val="lvl"/>
          <dgm:resizeHandles val="exact"/>
        </dgm:presLayoutVars>
      </dgm:prSet>
      <dgm:spPr/>
      <dgm:t>
        <a:bodyPr/>
        <a:lstStyle/>
        <a:p>
          <a:endParaRPr lang="en-US"/>
        </a:p>
      </dgm:t>
    </dgm:pt>
    <dgm:pt modelId="{985CEDFD-CB5A-1848-B6F4-EAACEB7C5DEA}" type="pres">
      <dgm:prSet presAssocID="{749D4F20-7E46-BD41-8E95-A240B2532628}" presName="linNode" presStyleCnt="0"/>
      <dgm:spPr/>
    </dgm:pt>
    <dgm:pt modelId="{A1A8A588-91BD-384E-8871-A5EEB71CF7A0}" type="pres">
      <dgm:prSet presAssocID="{749D4F20-7E46-BD41-8E95-A240B2532628}" presName="parentText" presStyleLbl="node1" presStyleIdx="0" presStyleCnt="7" custScaleX="108241" custLinFactNeighborX="-223">
        <dgm:presLayoutVars>
          <dgm:chMax val="1"/>
          <dgm:bulletEnabled val="1"/>
        </dgm:presLayoutVars>
      </dgm:prSet>
      <dgm:spPr/>
      <dgm:t>
        <a:bodyPr/>
        <a:lstStyle/>
        <a:p>
          <a:endParaRPr lang="en-US"/>
        </a:p>
      </dgm:t>
    </dgm:pt>
    <dgm:pt modelId="{F115886E-1530-F346-81BF-236B4F38D225}" type="pres">
      <dgm:prSet presAssocID="{749D4F20-7E46-BD41-8E95-A240B2532628}" presName="descendantText" presStyleLbl="alignAccFollowNode1" presStyleIdx="0" presStyleCnt="7" custScaleX="107703" custLinFactNeighborX="459">
        <dgm:presLayoutVars>
          <dgm:bulletEnabled val="1"/>
        </dgm:presLayoutVars>
      </dgm:prSet>
      <dgm:spPr/>
      <dgm:t>
        <a:bodyPr/>
        <a:lstStyle/>
        <a:p>
          <a:endParaRPr lang="en-US"/>
        </a:p>
      </dgm:t>
    </dgm:pt>
    <dgm:pt modelId="{90530511-3C05-FC48-9E8B-8F411D02EB0F}" type="pres">
      <dgm:prSet presAssocID="{ADF0A673-6FB8-134B-988C-F477EF0C0AA5}" presName="sp" presStyleCnt="0"/>
      <dgm:spPr/>
    </dgm:pt>
    <dgm:pt modelId="{6B156AF8-4C44-414B-9C54-0D4773DA2BAF}" type="pres">
      <dgm:prSet presAssocID="{CC2E5F94-09D1-F643-B4EA-F30FC445ED4F}" presName="linNode" presStyleCnt="0"/>
      <dgm:spPr/>
    </dgm:pt>
    <dgm:pt modelId="{3AFC3951-BEE8-E94F-96BC-A1B22132E880}" type="pres">
      <dgm:prSet presAssocID="{CC2E5F94-09D1-F643-B4EA-F30FC445ED4F}" presName="parentText" presStyleLbl="node1" presStyleIdx="1" presStyleCnt="7" custScaleX="108241" custLinFactNeighborX="-223">
        <dgm:presLayoutVars>
          <dgm:chMax val="1"/>
          <dgm:bulletEnabled val="1"/>
        </dgm:presLayoutVars>
      </dgm:prSet>
      <dgm:spPr/>
      <dgm:t>
        <a:bodyPr/>
        <a:lstStyle/>
        <a:p>
          <a:endParaRPr lang="en-US"/>
        </a:p>
      </dgm:t>
    </dgm:pt>
    <dgm:pt modelId="{28A83785-876B-7449-AAF1-123F1129E7D5}" type="pres">
      <dgm:prSet presAssocID="{CC2E5F94-09D1-F643-B4EA-F30FC445ED4F}" presName="descendantText" presStyleLbl="alignAccFollowNode1" presStyleIdx="1" presStyleCnt="7" custScaleX="107703" custLinFactNeighborX="459">
        <dgm:presLayoutVars>
          <dgm:bulletEnabled val="1"/>
        </dgm:presLayoutVars>
      </dgm:prSet>
      <dgm:spPr/>
      <dgm:t>
        <a:bodyPr/>
        <a:lstStyle/>
        <a:p>
          <a:endParaRPr lang="en-US"/>
        </a:p>
      </dgm:t>
    </dgm:pt>
    <dgm:pt modelId="{5E615256-A3D0-2D40-95F2-7E0CE2950802}" type="pres">
      <dgm:prSet presAssocID="{BB493CEB-A639-FA43-9702-ABA8782301B7}" presName="sp" presStyleCnt="0"/>
      <dgm:spPr/>
    </dgm:pt>
    <dgm:pt modelId="{9FA175EF-84B0-5243-B2AD-263C94A8448B}" type="pres">
      <dgm:prSet presAssocID="{802CA681-B695-8645-B263-E32DFC9906C6}" presName="linNode" presStyleCnt="0"/>
      <dgm:spPr/>
    </dgm:pt>
    <dgm:pt modelId="{28B8C0E6-4AD0-6146-92AD-B03F57C3F98C}" type="pres">
      <dgm:prSet presAssocID="{802CA681-B695-8645-B263-E32DFC9906C6}" presName="parentText" presStyleLbl="node1" presStyleIdx="2" presStyleCnt="7" custScaleX="108241" custLinFactNeighborX="-223">
        <dgm:presLayoutVars>
          <dgm:chMax val="1"/>
          <dgm:bulletEnabled val="1"/>
        </dgm:presLayoutVars>
      </dgm:prSet>
      <dgm:spPr/>
      <dgm:t>
        <a:bodyPr/>
        <a:lstStyle/>
        <a:p>
          <a:endParaRPr lang="en-US"/>
        </a:p>
      </dgm:t>
    </dgm:pt>
    <dgm:pt modelId="{3764CACA-3CE1-5A49-BBF5-759CB5E1B82C}" type="pres">
      <dgm:prSet presAssocID="{802CA681-B695-8645-B263-E32DFC9906C6}" presName="descendantText" presStyleLbl="alignAccFollowNode1" presStyleIdx="2" presStyleCnt="7" custScaleX="107703" custLinFactNeighborX="459">
        <dgm:presLayoutVars>
          <dgm:bulletEnabled val="1"/>
        </dgm:presLayoutVars>
      </dgm:prSet>
      <dgm:spPr/>
      <dgm:t>
        <a:bodyPr/>
        <a:lstStyle/>
        <a:p>
          <a:endParaRPr lang="en-US"/>
        </a:p>
      </dgm:t>
    </dgm:pt>
    <dgm:pt modelId="{EA3149BC-6167-3F4C-A5D3-0A13A0522F5D}" type="pres">
      <dgm:prSet presAssocID="{15015EDD-B5B0-2A4B-9A79-4D3150AD9D8E}" presName="sp" presStyleCnt="0"/>
      <dgm:spPr/>
    </dgm:pt>
    <dgm:pt modelId="{F8586246-2115-AA45-BD44-4777B9D8077F}" type="pres">
      <dgm:prSet presAssocID="{FD50449C-9C3D-A446-B101-7CFF05855F73}" presName="linNode" presStyleCnt="0"/>
      <dgm:spPr/>
    </dgm:pt>
    <dgm:pt modelId="{622D05E4-16F0-B44E-8042-0CD8B266D891}" type="pres">
      <dgm:prSet presAssocID="{FD50449C-9C3D-A446-B101-7CFF05855F73}" presName="parentText" presStyleLbl="node1" presStyleIdx="3" presStyleCnt="7" custScaleX="108241" custLinFactNeighborX="-223">
        <dgm:presLayoutVars>
          <dgm:chMax val="1"/>
          <dgm:bulletEnabled val="1"/>
        </dgm:presLayoutVars>
      </dgm:prSet>
      <dgm:spPr/>
      <dgm:t>
        <a:bodyPr/>
        <a:lstStyle/>
        <a:p>
          <a:endParaRPr lang="en-US"/>
        </a:p>
      </dgm:t>
    </dgm:pt>
    <dgm:pt modelId="{24FCFADE-633F-6D4A-89E1-14C7CB9DAC4C}" type="pres">
      <dgm:prSet presAssocID="{FD50449C-9C3D-A446-B101-7CFF05855F73}" presName="descendantText" presStyleLbl="alignAccFollowNode1" presStyleIdx="3" presStyleCnt="7" custScaleX="107703" custLinFactNeighborX="459">
        <dgm:presLayoutVars>
          <dgm:bulletEnabled val="1"/>
        </dgm:presLayoutVars>
      </dgm:prSet>
      <dgm:spPr/>
      <dgm:t>
        <a:bodyPr/>
        <a:lstStyle/>
        <a:p>
          <a:endParaRPr lang="en-US"/>
        </a:p>
      </dgm:t>
    </dgm:pt>
    <dgm:pt modelId="{1E72E515-CCDD-6049-9AA3-9A4F47795D5E}" type="pres">
      <dgm:prSet presAssocID="{0B519181-F5ED-F24E-8A03-9B84F8A3F573}" presName="sp" presStyleCnt="0"/>
      <dgm:spPr/>
    </dgm:pt>
    <dgm:pt modelId="{E636D6E3-9E50-3440-A459-BF1BA498B065}" type="pres">
      <dgm:prSet presAssocID="{1934DFD7-B75B-E74E-8828-2CEDAC8D2E0E}" presName="linNode" presStyleCnt="0"/>
      <dgm:spPr/>
    </dgm:pt>
    <dgm:pt modelId="{8DD3F003-412A-A041-8D42-7C5A8837F805}" type="pres">
      <dgm:prSet presAssocID="{1934DFD7-B75B-E74E-8828-2CEDAC8D2E0E}" presName="parentText" presStyleLbl="node1" presStyleIdx="4" presStyleCnt="7" custScaleX="108241" custLinFactNeighborX="-223">
        <dgm:presLayoutVars>
          <dgm:chMax val="1"/>
          <dgm:bulletEnabled val="1"/>
        </dgm:presLayoutVars>
      </dgm:prSet>
      <dgm:spPr/>
      <dgm:t>
        <a:bodyPr/>
        <a:lstStyle/>
        <a:p>
          <a:endParaRPr lang="en-US"/>
        </a:p>
      </dgm:t>
    </dgm:pt>
    <dgm:pt modelId="{A7C1197E-BF18-F54C-89F7-F57617CF8736}" type="pres">
      <dgm:prSet presAssocID="{1934DFD7-B75B-E74E-8828-2CEDAC8D2E0E}" presName="descendantText" presStyleLbl="alignAccFollowNode1" presStyleIdx="4" presStyleCnt="7" custScaleX="107703" custLinFactNeighborX="459">
        <dgm:presLayoutVars>
          <dgm:bulletEnabled val="1"/>
        </dgm:presLayoutVars>
      </dgm:prSet>
      <dgm:spPr/>
      <dgm:t>
        <a:bodyPr/>
        <a:lstStyle/>
        <a:p>
          <a:endParaRPr lang="en-US"/>
        </a:p>
      </dgm:t>
    </dgm:pt>
    <dgm:pt modelId="{4C175E6F-7046-5C44-A744-B4021C19425E}" type="pres">
      <dgm:prSet presAssocID="{90DFE22C-2334-0943-B36E-FA14CD20DDD3}" presName="sp" presStyleCnt="0"/>
      <dgm:spPr/>
    </dgm:pt>
    <dgm:pt modelId="{11815AD7-FA64-2F4F-A015-F5B96A9B26AC}" type="pres">
      <dgm:prSet presAssocID="{71635B2C-E961-C54F-8C23-DE27F988BBA1}" presName="linNode" presStyleCnt="0"/>
      <dgm:spPr/>
    </dgm:pt>
    <dgm:pt modelId="{88948456-670D-E54F-86B0-52DFAC18FF76}" type="pres">
      <dgm:prSet presAssocID="{71635B2C-E961-C54F-8C23-DE27F988BBA1}" presName="parentText" presStyleLbl="node1" presStyleIdx="5" presStyleCnt="7" custScaleX="108241" custLinFactNeighborX="-223">
        <dgm:presLayoutVars>
          <dgm:chMax val="1"/>
          <dgm:bulletEnabled val="1"/>
        </dgm:presLayoutVars>
      </dgm:prSet>
      <dgm:spPr/>
      <dgm:t>
        <a:bodyPr/>
        <a:lstStyle/>
        <a:p>
          <a:endParaRPr lang="en-US"/>
        </a:p>
      </dgm:t>
    </dgm:pt>
    <dgm:pt modelId="{0C28ADCA-CD3B-5749-B997-4E83BB7F16A3}" type="pres">
      <dgm:prSet presAssocID="{71635B2C-E961-C54F-8C23-DE27F988BBA1}" presName="descendantText" presStyleLbl="alignAccFollowNode1" presStyleIdx="5" presStyleCnt="7" custScaleX="107703" custLinFactNeighborX="459">
        <dgm:presLayoutVars>
          <dgm:bulletEnabled val="1"/>
        </dgm:presLayoutVars>
      </dgm:prSet>
      <dgm:spPr/>
      <dgm:t>
        <a:bodyPr/>
        <a:lstStyle/>
        <a:p>
          <a:endParaRPr lang="en-US"/>
        </a:p>
      </dgm:t>
    </dgm:pt>
    <dgm:pt modelId="{724531A7-2ED8-FD41-AC73-4E6F9EAD1DBD}" type="pres">
      <dgm:prSet presAssocID="{6C0E0AED-9EE2-AD4C-80E7-93AF0B3BCDDB}" presName="sp" presStyleCnt="0"/>
      <dgm:spPr/>
    </dgm:pt>
    <dgm:pt modelId="{7B289ABC-848A-1E40-AA22-C7F10BF3DE3A}" type="pres">
      <dgm:prSet presAssocID="{0CE3433D-2D1E-DC4D-AA1A-0D4A1A5AEF4E}" presName="linNode" presStyleCnt="0"/>
      <dgm:spPr/>
    </dgm:pt>
    <dgm:pt modelId="{C0C2AE78-A274-3A43-B696-976272CEFC26}" type="pres">
      <dgm:prSet presAssocID="{0CE3433D-2D1E-DC4D-AA1A-0D4A1A5AEF4E}" presName="parentText" presStyleLbl="node1" presStyleIdx="6" presStyleCnt="7" custScaleX="108241" custLinFactNeighborX="-223">
        <dgm:presLayoutVars>
          <dgm:chMax val="1"/>
          <dgm:bulletEnabled val="1"/>
        </dgm:presLayoutVars>
      </dgm:prSet>
      <dgm:spPr/>
      <dgm:t>
        <a:bodyPr/>
        <a:lstStyle/>
        <a:p>
          <a:endParaRPr lang="en-US"/>
        </a:p>
      </dgm:t>
    </dgm:pt>
    <dgm:pt modelId="{47661B17-C219-3E49-8C8D-3BEB89D59868}" type="pres">
      <dgm:prSet presAssocID="{0CE3433D-2D1E-DC4D-AA1A-0D4A1A5AEF4E}" presName="descendantText" presStyleLbl="alignAccFollowNode1" presStyleIdx="6" presStyleCnt="7" custScaleX="107703" custLinFactNeighborX="459">
        <dgm:presLayoutVars>
          <dgm:bulletEnabled val="1"/>
        </dgm:presLayoutVars>
      </dgm:prSet>
      <dgm:spPr/>
      <dgm:t>
        <a:bodyPr/>
        <a:lstStyle/>
        <a:p>
          <a:endParaRPr lang="en-US"/>
        </a:p>
      </dgm:t>
    </dgm:pt>
  </dgm:ptLst>
  <dgm:cxnLst>
    <dgm:cxn modelId="{A80CB522-F833-4F61-B811-AABA4836F1E9}" type="presOf" srcId="{0CE3433D-2D1E-DC4D-AA1A-0D4A1A5AEF4E}" destId="{C0C2AE78-A274-3A43-B696-976272CEFC26}" srcOrd="0" destOrd="0" presId="urn:microsoft.com/office/officeart/2005/8/layout/vList5"/>
    <dgm:cxn modelId="{892DBE9F-9C72-7248-AB7D-1172CE75C4B8}" srcId="{2A1C6A80-FFB3-654D-8CB6-C5C7A099B700}" destId="{FD50449C-9C3D-A446-B101-7CFF05855F73}" srcOrd="3" destOrd="0" parTransId="{5CFF97A2-9ABD-1E4E-84EF-8983A9394C61}" sibTransId="{0B519181-F5ED-F24E-8A03-9B84F8A3F573}"/>
    <dgm:cxn modelId="{F8ECD51C-5FCA-493F-BEF6-F355A921C666}" type="presOf" srcId="{73B516CE-62A6-5A46-BCD3-F0B7E894C088}" destId="{24FCFADE-633F-6D4A-89E1-14C7CB9DAC4C}" srcOrd="0" destOrd="0" presId="urn:microsoft.com/office/officeart/2005/8/layout/vList5"/>
    <dgm:cxn modelId="{AAB396FB-E953-854F-8CAE-1A203957DFF8}" srcId="{71635B2C-E961-C54F-8C23-DE27F988BBA1}" destId="{87D20521-746B-024E-8BAC-CC6AAA0E0DE1}" srcOrd="0" destOrd="0" parTransId="{D229A4EE-AC63-D340-985A-AE0C4A051938}" sibTransId="{C3F89B7F-83C3-7D46-9365-9A03DA5F6E1E}"/>
    <dgm:cxn modelId="{0C3674CB-D890-3546-A909-FA29D19C137F}" srcId="{0CE3433D-2D1E-DC4D-AA1A-0D4A1A5AEF4E}" destId="{F249374F-15EB-4848-AE1B-97224A82ABAE}" srcOrd="1" destOrd="0" parTransId="{359C1BE2-E3AF-B448-B3AE-28776848B32B}" sibTransId="{3FC4E094-E973-9D42-A7D2-560AF8605D9D}"/>
    <dgm:cxn modelId="{524AFD83-8ACB-8148-9C4B-B41B84684663}" srcId="{0CE3433D-2D1E-DC4D-AA1A-0D4A1A5AEF4E}" destId="{36E20770-AFF7-3840-92EA-9D661C292B4D}" srcOrd="0" destOrd="0" parTransId="{9E0C7E15-98F6-4F4C-9FFD-569250194379}" sibTransId="{8214F81C-1F14-3841-8968-EDF9B6E7B38F}"/>
    <dgm:cxn modelId="{F44FF79D-74CF-438E-B2D2-808B0933E978}" type="presOf" srcId="{F249374F-15EB-4848-AE1B-97224A82ABAE}" destId="{47661B17-C219-3E49-8C8D-3BEB89D59868}" srcOrd="0" destOrd="1" presId="urn:microsoft.com/office/officeart/2005/8/layout/vList5"/>
    <dgm:cxn modelId="{761F825A-349C-4951-857C-45D97CD56369}" type="presOf" srcId="{DD8125C5-591E-184E-8A7B-71032CF5A97C}" destId="{28A83785-876B-7449-AAF1-123F1129E7D5}" srcOrd="0" destOrd="1" presId="urn:microsoft.com/office/officeart/2005/8/layout/vList5"/>
    <dgm:cxn modelId="{4E8A6B83-5B0C-42AE-BCCE-04F21A3AEE87}" type="presOf" srcId="{58AA1CF3-8C91-B440-97B0-3D6AE2A5117B}" destId="{F115886E-1530-F346-81BF-236B4F38D225}" srcOrd="0" destOrd="1" presId="urn:microsoft.com/office/officeart/2005/8/layout/vList5"/>
    <dgm:cxn modelId="{7BB8A175-4D97-AB42-853F-6976BBF98519}" srcId="{2A1C6A80-FFB3-654D-8CB6-C5C7A099B700}" destId="{802CA681-B695-8645-B263-E32DFC9906C6}" srcOrd="2" destOrd="0" parTransId="{9A7C8F86-E281-B842-9F0D-E82439917E3F}" sibTransId="{15015EDD-B5B0-2A4B-9A79-4D3150AD9D8E}"/>
    <dgm:cxn modelId="{AE57FC48-52F8-4426-B103-5ECBD61CBF6B}" type="presOf" srcId="{5562E68A-063F-454E-96F9-765699EA8FF8}" destId="{3764CACA-3CE1-5A49-BBF5-759CB5E1B82C}" srcOrd="0" destOrd="0" presId="urn:microsoft.com/office/officeart/2005/8/layout/vList5"/>
    <dgm:cxn modelId="{878EECC8-2515-436B-9687-5E841E8E930E}" type="presOf" srcId="{F54BB86C-0E65-3E42-8D1E-9685C368448C}" destId="{A7C1197E-BF18-F54C-89F7-F57617CF8736}" srcOrd="0" destOrd="1" presId="urn:microsoft.com/office/officeart/2005/8/layout/vList5"/>
    <dgm:cxn modelId="{DFE22C27-0615-C541-AB17-2E705A1DAD10}" srcId="{802CA681-B695-8645-B263-E32DFC9906C6}" destId="{57E4DF96-5C5F-3943-AA19-1A592258D08B}" srcOrd="1" destOrd="0" parTransId="{80926E59-EBB0-5844-A405-912B1CBD13A6}" sibTransId="{698E221C-682F-6147-A934-466EA14234C2}"/>
    <dgm:cxn modelId="{387CE4D9-CF1A-45B6-B61B-56EF1902237D}" type="presOf" srcId="{259F08D4-4E6D-484C-9C2E-4629CE62E78F}" destId="{24FCFADE-633F-6D4A-89E1-14C7CB9DAC4C}" srcOrd="0" destOrd="1" presId="urn:microsoft.com/office/officeart/2005/8/layout/vList5"/>
    <dgm:cxn modelId="{153D38DF-A1F6-184A-BE7D-FEB172B65D58}" srcId="{2A1C6A80-FFB3-654D-8CB6-C5C7A099B700}" destId="{0CE3433D-2D1E-DC4D-AA1A-0D4A1A5AEF4E}" srcOrd="6" destOrd="0" parTransId="{573288BA-0246-A84F-B338-82B3FAE0F121}" sibTransId="{378A06FB-2910-9844-8DC6-3062705A2AC8}"/>
    <dgm:cxn modelId="{E3C34A85-0DD5-6B43-96A5-BFB6C0F4AC54}" srcId="{1934DFD7-B75B-E74E-8828-2CEDAC8D2E0E}" destId="{A88C233D-7996-4E4F-BC20-66137C70304E}" srcOrd="0" destOrd="0" parTransId="{10E81B63-87D6-7E43-A6AB-8630C99DE217}" sibTransId="{60F0C037-498A-F449-9F33-4E5D31480006}"/>
    <dgm:cxn modelId="{5B5437BD-CF53-4993-8EFD-3EFE7C5EBB73}" type="presOf" srcId="{87D20521-746B-024E-8BAC-CC6AAA0E0DE1}" destId="{0C28ADCA-CD3B-5749-B997-4E83BB7F16A3}" srcOrd="0" destOrd="0" presId="urn:microsoft.com/office/officeart/2005/8/layout/vList5"/>
    <dgm:cxn modelId="{F01D3CE9-0DFA-9848-98A3-5537C77868CE}" srcId="{1934DFD7-B75B-E74E-8828-2CEDAC8D2E0E}" destId="{F54BB86C-0E65-3E42-8D1E-9685C368448C}" srcOrd="1" destOrd="0" parTransId="{EA68F93D-46E7-C046-BF5F-A32198515E41}" sibTransId="{98B1B8CD-CDD1-EB49-B16A-3C98E463CD55}"/>
    <dgm:cxn modelId="{C1E93106-0074-F04A-B1CB-330C47FDC912}" srcId="{749D4F20-7E46-BD41-8E95-A240B2532628}" destId="{9F40BAD4-112D-8D49-B7BF-A966B35B4617}" srcOrd="0" destOrd="0" parTransId="{BE630227-E01D-874F-9579-5A0BABFA109F}" sibTransId="{538EBACF-D8DE-B540-A2E5-E8422684440C}"/>
    <dgm:cxn modelId="{1D5317DA-E79B-4CD4-BF69-D72344FA1F10}" type="presOf" srcId="{FD50449C-9C3D-A446-B101-7CFF05855F73}" destId="{622D05E4-16F0-B44E-8042-0CD8B266D891}" srcOrd="0" destOrd="0" presId="urn:microsoft.com/office/officeart/2005/8/layout/vList5"/>
    <dgm:cxn modelId="{2255C2BD-0C61-3C45-AF25-B11B98F585B4}" srcId="{749D4F20-7E46-BD41-8E95-A240B2532628}" destId="{58AA1CF3-8C91-B440-97B0-3D6AE2A5117B}" srcOrd="1" destOrd="0" parTransId="{C42DAF88-3B02-3C45-9507-CC3D69ADCDED}" sibTransId="{7FD3D126-7B04-1846-BDAE-987D2BB1E233}"/>
    <dgm:cxn modelId="{1740119C-E003-AC49-8D38-60F62B1A6EEA}" srcId="{CC2E5F94-09D1-F643-B4EA-F30FC445ED4F}" destId="{DD8125C5-591E-184E-8A7B-71032CF5A97C}" srcOrd="1" destOrd="0" parTransId="{189990D7-2829-AF45-AE70-D23B41FB68B6}" sibTransId="{55C73480-80DC-2240-981E-632CE0CB9E73}"/>
    <dgm:cxn modelId="{0A3BD16A-C440-4817-BC89-9668E47F6C9B}" type="presOf" srcId="{2A1C6A80-FFB3-654D-8CB6-C5C7A099B700}" destId="{80E70B67-BE78-1B40-AC6F-9641D602C5CE}" srcOrd="0" destOrd="0" presId="urn:microsoft.com/office/officeart/2005/8/layout/vList5"/>
    <dgm:cxn modelId="{88B71966-EBB4-B84E-821C-CC0777E6671C}" srcId="{802CA681-B695-8645-B263-E32DFC9906C6}" destId="{5562E68A-063F-454E-96F9-765699EA8FF8}" srcOrd="0" destOrd="0" parTransId="{B23188B6-3C2D-A246-904D-AFFB392AFC1B}" sibTransId="{B4CF7D1A-A450-874E-BE6D-8BA94E5AB8C2}"/>
    <dgm:cxn modelId="{31363041-37F3-4015-9F56-BC438DEE6D8C}" type="presOf" srcId="{802CA681-B695-8645-B263-E32DFC9906C6}" destId="{28B8C0E6-4AD0-6146-92AD-B03F57C3F98C}" srcOrd="0" destOrd="0" presId="urn:microsoft.com/office/officeart/2005/8/layout/vList5"/>
    <dgm:cxn modelId="{ACA35EC4-1F3F-4479-940F-22397FD26EEA}" type="presOf" srcId="{CC2E5F94-09D1-F643-B4EA-F30FC445ED4F}" destId="{3AFC3951-BEE8-E94F-96BC-A1B22132E880}" srcOrd="0" destOrd="0" presId="urn:microsoft.com/office/officeart/2005/8/layout/vList5"/>
    <dgm:cxn modelId="{ABF97FBC-5F6C-A44D-9374-3822EEE23DF7}" srcId="{2A1C6A80-FFB3-654D-8CB6-C5C7A099B700}" destId="{1934DFD7-B75B-E74E-8828-2CEDAC8D2E0E}" srcOrd="4" destOrd="0" parTransId="{6A31BE7F-8F7C-994C-9791-F22AA0361967}" sibTransId="{90DFE22C-2334-0943-B36E-FA14CD20DDD3}"/>
    <dgm:cxn modelId="{3558BF40-9040-45C9-BB1E-0E120EFFC1C6}" type="presOf" srcId="{1934DFD7-B75B-E74E-8828-2CEDAC8D2E0E}" destId="{8DD3F003-412A-A041-8D42-7C5A8837F805}" srcOrd="0" destOrd="0" presId="urn:microsoft.com/office/officeart/2005/8/layout/vList5"/>
    <dgm:cxn modelId="{5E9BBC86-13BD-E147-A63D-94D3FA13B378}" srcId="{2A1C6A80-FFB3-654D-8CB6-C5C7A099B700}" destId="{749D4F20-7E46-BD41-8E95-A240B2532628}" srcOrd="0" destOrd="0" parTransId="{8E8C46E4-3B1B-9E4A-A05B-44B2A8839127}" sibTransId="{ADF0A673-6FB8-134B-988C-F477EF0C0AA5}"/>
    <dgm:cxn modelId="{4B3EA3B8-4C92-E347-A090-8DBE3918F874}" srcId="{2A1C6A80-FFB3-654D-8CB6-C5C7A099B700}" destId="{71635B2C-E961-C54F-8C23-DE27F988BBA1}" srcOrd="5" destOrd="0" parTransId="{76A0E935-66E9-8B45-9B0E-7B50E62CB4DD}" sibTransId="{6C0E0AED-9EE2-AD4C-80E7-93AF0B3BCDDB}"/>
    <dgm:cxn modelId="{53CEE949-A2A4-44D7-B2E5-3F40D874BF31}" type="presOf" srcId="{5728AE90-CED6-2E48-AA2C-ACD73C8F910B}" destId="{0C28ADCA-CD3B-5749-B997-4E83BB7F16A3}" srcOrd="0" destOrd="1" presId="urn:microsoft.com/office/officeart/2005/8/layout/vList5"/>
    <dgm:cxn modelId="{A92A327F-FDF1-4D18-8005-A9BFB248CEC3}" type="presOf" srcId="{BDC3E088-676C-B74E-85A2-8AEE48EFD386}" destId="{28A83785-876B-7449-AAF1-123F1129E7D5}" srcOrd="0" destOrd="0" presId="urn:microsoft.com/office/officeart/2005/8/layout/vList5"/>
    <dgm:cxn modelId="{02B94BCA-26B0-B140-A3B2-84C93CE9A615}" srcId="{FD50449C-9C3D-A446-B101-7CFF05855F73}" destId="{259F08D4-4E6D-484C-9C2E-4629CE62E78F}" srcOrd="1" destOrd="0" parTransId="{FDE7C8CB-C275-9C42-91D3-A37B5A716165}" sibTransId="{0A044A61-2AAF-DA49-BE8F-9E10F1A24D95}"/>
    <dgm:cxn modelId="{AB5006E7-8C09-4D09-8727-96D32386C860}" type="presOf" srcId="{57E4DF96-5C5F-3943-AA19-1A592258D08B}" destId="{3764CACA-3CE1-5A49-BBF5-759CB5E1B82C}" srcOrd="0" destOrd="1" presId="urn:microsoft.com/office/officeart/2005/8/layout/vList5"/>
    <dgm:cxn modelId="{1FE82731-C329-48D5-9675-3A86C4976569}" type="presOf" srcId="{9F40BAD4-112D-8D49-B7BF-A966B35B4617}" destId="{F115886E-1530-F346-81BF-236B4F38D225}" srcOrd="0" destOrd="0" presId="urn:microsoft.com/office/officeart/2005/8/layout/vList5"/>
    <dgm:cxn modelId="{1DD21784-BDB0-4613-BC42-886390A943A8}" type="presOf" srcId="{71635B2C-E961-C54F-8C23-DE27F988BBA1}" destId="{88948456-670D-E54F-86B0-52DFAC18FF76}" srcOrd="0" destOrd="0" presId="urn:microsoft.com/office/officeart/2005/8/layout/vList5"/>
    <dgm:cxn modelId="{3285EE7B-4FB0-384E-9D46-06D79719435F}" srcId="{CC2E5F94-09D1-F643-B4EA-F30FC445ED4F}" destId="{BDC3E088-676C-B74E-85A2-8AEE48EFD386}" srcOrd="0" destOrd="0" parTransId="{060A2789-C9BC-E44C-B4B6-907CE40EFB21}" sibTransId="{8022831E-266A-8E4C-8C6E-18174DCFC563}"/>
    <dgm:cxn modelId="{2C0D68A4-1B0E-8F4C-A24F-A29460DC3B43}" srcId="{71635B2C-E961-C54F-8C23-DE27F988BBA1}" destId="{5728AE90-CED6-2E48-AA2C-ACD73C8F910B}" srcOrd="1" destOrd="0" parTransId="{B650FBCD-75CA-684B-99B5-48860B7FFC61}" sibTransId="{4B8054CB-7984-8C48-9D53-BB99CA729E75}"/>
    <dgm:cxn modelId="{7DA9993F-273D-8641-A184-5499B0C342F6}" srcId="{2A1C6A80-FFB3-654D-8CB6-C5C7A099B700}" destId="{CC2E5F94-09D1-F643-B4EA-F30FC445ED4F}" srcOrd="1" destOrd="0" parTransId="{E35F146F-C187-A148-AABF-811D7D9F00DC}" sibTransId="{BB493CEB-A639-FA43-9702-ABA8782301B7}"/>
    <dgm:cxn modelId="{BFE9026F-F09A-4A48-A6FF-7785C39777CA}" type="presOf" srcId="{A88C233D-7996-4E4F-BC20-66137C70304E}" destId="{A7C1197E-BF18-F54C-89F7-F57617CF8736}" srcOrd="0" destOrd="0" presId="urn:microsoft.com/office/officeart/2005/8/layout/vList5"/>
    <dgm:cxn modelId="{9BFBA7A9-198A-694C-914D-D02A2D6C3356}" srcId="{FD50449C-9C3D-A446-B101-7CFF05855F73}" destId="{73B516CE-62A6-5A46-BCD3-F0B7E894C088}" srcOrd="0" destOrd="0" parTransId="{34F71580-C0FE-AF49-BF99-8E164C72D8CF}" sibTransId="{D7059D13-B11C-114A-B349-904028ACA8BE}"/>
    <dgm:cxn modelId="{1BA7FB0B-897E-401A-BBAF-DE9EC881316E}" type="presOf" srcId="{749D4F20-7E46-BD41-8E95-A240B2532628}" destId="{A1A8A588-91BD-384E-8871-A5EEB71CF7A0}" srcOrd="0" destOrd="0" presId="urn:microsoft.com/office/officeart/2005/8/layout/vList5"/>
    <dgm:cxn modelId="{7C3AEE7B-028E-4DFE-B61B-9532DD483EE6}" type="presOf" srcId="{36E20770-AFF7-3840-92EA-9D661C292B4D}" destId="{47661B17-C219-3E49-8C8D-3BEB89D59868}" srcOrd="0" destOrd="0" presId="urn:microsoft.com/office/officeart/2005/8/layout/vList5"/>
    <dgm:cxn modelId="{7A15C50C-69DE-4479-A93F-C3021824AB8E}" type="presParOf" srcId="{80E70B67-BE78-1B40-AC6F-9641D602C5CE}" destId="{985CEDFD-CB5A-1848-B6F4-EAACEB7C5DEA}" srcOrd="0" destOrd="0" presId="urn:microsoft.com/office/officeart/2005/8/layout/vList5"/>
    <dgm:cxn modelId="{A8029C9F-CE78-4964-812A-AE91C364D474}" type="presParOf" srcId="{985CEDFD-CB5A-1848-B6F4-EAACEB7C5DEA}" destId="{A1A8A588-91BD-384E-8871-A5EEB71CF7A0}" srcOrd="0" destOrd="0" presId="urn:microsoft.com/office/officeart/2005/8/layout/vList5"/>
    <dgm:cxn modelId="{A550C9FB-D5D4-4D78-AEB6-77178C8BD618}" type="presParOf" srcId="{985CEDFD-CB5A-1848-B6F4-EAACEB7C5DEA}" destId="{F115886E-1530-F346-81BF-236B4F38D225}" srcOrd="1" destOrd="0" presId="urn:microsoft.com/office/officeart/2005/8/layout/vList5"/>
    <dgm:cxn modelId="{B153E5D2-896F-4D8F-B1CA-17E069A2832C}" type="presParOf" srcId="{80E70B67-BE78-1B40-AC6F-9641D602C5CE}" destId="{90530511-3C05-FC48-9E8B-8F411D02EB0F}" srcOrd="1" destOrd="0" presId="urn:microsoft.com/office/officeart/2005/8/layout/vList5"/>
    <dgm:cxn modelId="{DDA6F65B-B475-46CF-8242-89E080B6674B}" type="presParOf" srcId="{80E70B67-BE78-1B40-AC6F-9641D602C5CE}" destId="{6B156AF8-4C44-414B-9C54-0D4773DA2BAF}" srcOrd="2" destOrd="0" presId="urn:microsoft.com/office/officeart/2005/8/layout/vList5"/>
    <dgm:cxn modelId="{01CF71F2-E78A-4D71-BDFD-D72EABABEEA9}" type="presParOf" srcId="{6B156AF8-4C44-414B-9C54-0D4773DA2BAF}" destId="{3AFC3951-BEE8-E94F-96BC-A1B22132E880}" srcOrd="0" destOrd="0" presId="urn:microsoft.com/office/officeart/2005/8/layout/vList5"/>
    <dgm:cxn modelId="{40821D32-4FE3-4E17-B80A-EECC9C74695D}" type="presParOf" srcId="{6B156AF8-4C44-414B-9C54-0D4773DA2BAF}" destId="{28A83785-876B-7449-AAF1-123F1129E7D5}" srcOrd="1" destOrd="0" presId="urn:microsoft.com/office/officeart/2005/8/layout/vList5"/>
    <dgm:cxn modelId="{6DF76037-8896-45EF-ADD8-EC3C7B54DA41}" type="presParOf" srcId="{80E70B67-BE78-1B40-AC6F-9641D602C5CE}" destId="{5E615256-A3D0-2D40-95F2-7E0CE2950802}" srcOrd="3" destOrd="0" presId="urn:microsoft.com/office/officeart/2005/8/layout/vList5"/>
    <dgm:cxn modelId="{18482EAF-60B2-402C-88D7-B1AC5ED2F975}" type="presParOf" srcId="{80E70B67-BE78-1B40-AC6F-9641D602C5CE}" destId="{9FA175EF-84B0-5243-B2AD-263C94A8448B}" srcOrd="4" destOrd="0" presId="urn:microsoft.com/office/officeart/2005/8/layout/vList5"/>
    <dgm:cxn modelId="{F47F6F7B-C818-4B23-B83B-55B1876B447F}" type="presParOf" srcId="{9FA175EF-84B0-5243-B2AD-263C94A8448B}" destId="{28B8C0E6-4AD0-6146-92AD-B03F57C3F98C}" srcOrd="0" destOrd="0" presId="urn:microsoft.com/office/officeart/2005/8/layout/vList5"/>
    <dgm:cxn modelId="{D3A80BF9-1666-498D-BCD8-7ECE779E0DD1}" type="presParOf" srcId="{9FA175EF-84B0-5243-B2AD-263C94A8448B}" destId="{3764CACA-3CE1-5A49-BBF5-759CB5E1B82C}" srcOrd="1" destOrd="0" presId="urn:microsoft.com/office/officeart/2005/8/layout/vList5"/>
    <dgm:cxn modelId="{0C587C67-4990-42C9-86E0-7A9ECD7CA783}" type="presParOf" srcId="{80E70B67-BE78-1B40-AC6F-9641D602C5CE}" destId="{EA3149BC-6167-3F4C-A5D3-0A13A0522F5D}" srcOrd="5" destOrd="0" presId="urn:microsoft.com/office/officeart/2005/8/layout/vList5"/>
    <dgm:cxn modelId="{D67D608A-4133-4A36-BDBB-9B19A13E3C35}" type="presParOf" srcId="{80E70B67-BE78-1B40-AC6F-9641D602C5CE}" destId="{F8586246-2115-AA45-BD44-4777B9D8077F}" srcOrd="6" destOrd="0" presId="urn:microsoft.com/office/officeart/2005/8/layout/vList5"/>
    <dgm:cxn modelId="{F40FC83D-F665-40C7-8CDA-12994DA3F485}" type="presParOf" srcId="{F8586246-2115-AA45-BD44-4777B9D8077F}" destId="{622D05E4-16F0-B44E-8042-0CD8B266D891}" srcOrd="0" destOrd="0" presId="urn:microsoft.com/office/officeart/2005/8/layout/vList5"/>
    <dgm:cxn modelId="{330C0B47-683E-4B5D-A39E-83CFACEE75E0}" type="presParOf" srcId="{F8586246-2115-AA45-BD44-4777B9D8077F}" destId="{24FCFADE-633F-6D4A-89E1-14C7CB9DAC4C}" srcOrd="1" destOrd="0" presId="urn:microsoft.com/office/officeart/2005/8/layout/vList5"/>
    <dgm:cxn modelId="{EC84FFC6-0300-4F39-AED2-BA83489CB6C1}" type="presParOf" srcId="{80E70B67-BE78-1B40-AC6F-9641D602C5CE}" destId="{1E72E515-CCDD-6049-9AA3-9A4F47795D5E}" srcOrd="7" destOrd="0" presId="urn:microsoft.com/office/officeart/2005/8/layout/vList5"/>
    <dgm:cxn modelId="{0A924AFF-3300-405A-87BC-E41FF6299AC0}" type="presParOf" srcId="{80E70B67-BE78-1B40-AC6F-9641D602C5CE}" destId="{E636D6E3-9E50-3440-A459-BF1BA498B065}" srcOrd="8" destOrd="0" presId="urn:microsoft.com/office/officeart/2005/8/layout/vList5"/>
    <dgm:cxn modelId="{28593DD2-AB79-4881-9B3A-40FA04F34657}" type="presParOf" srcId="{E636D6E3-9E50-3440-A459-BF1BA498B065}" destId="{8DD3F003-412A-A041-8D42-7C5A8837F805}" srcOrd="0" destOrd="0" presId="urn:microsoft.com/office/officeart/2005/8/layout/vList5"/>
    <dgm:cxn modelId="{347E525F-2F61-4F4C-AE10-94FA512D77AC}" type="presParOf" srcId="{E636D6E3-9E50-3440-A459-BF1BA498B065}" destId="{A7C1197E-BF18-F54C-89F7-F57617CF8736}" srcOrd="1" destOrd="0" presId="urn:microsoft.com/office/officeart/2005/8/layout/vList5"/>
    <dgm:cxn modelId="{15DF23CE-460A-4B7D-BBD5-D029AED437F5}" type="presParOf" srcId="{80E70B67-BE78-1B40-AC6F-9641D602C5CE}" destId="{4C175E6F-7046-5C44-A744-B4021C19425E}" srcOrd="9" destOrd="0" presId="urn:microsoft.com/office/officeart/2005/8/layout/vList5"/>
    <dgm:cxn modelId="{290B4BE6-5E46-4DDF-9912-6321E0398F77}" type="presParOf" srcId="{80E70B67-BE78-1B40-AC6F-9641D602C5CE}" destId="{11815AD7-FA64-2F4F-A015-F5B96A9B26AC}" srcOrd="10" destOrd="0" presId="urn:microsoft.com/office/officeart/2005/8/layout/vList5"/>
    <dgm:cxn modelId="{CFB331FD-406C-44AE-AD95-4B5CB1C01B70}" type="presParOf" srcId="{11815AD7-FA64-2F4F-A015-F5B96A9B26AC}" destId="{88948456-670D-E54F-86B0-52DFAC18FF76}" srcOrd="0" destOrd="0" presId="urn:microsoft.com/office/officeart/2005/8/layout/vList5"/>
    <dgm:cxn modelId="{E0E93D67-384F-4BE9-95CB-062EF36D7FDA}" type="presParOf" srcId="{11815AD7-FA64-2F4F-A015-F5B96A9B26AC}" destId="{0C28ADCA-CD3B-5749-B997-4E83BB7F16A3}" srcOrd="1" destOrd="0" presId="urn:microsoft.com/office/officeart/2005/8/layout/vList5"/>
    <dgm:cxn modelId="{DCA951BA-C177-4144-9AF1-331AB5FE0DA7}" type="presParOf" srcId="{80E70B67-BE78-1B40-AC6F-9641D602C5CE}" destId="{724531A7-2ED8-FD41-AC73-4E6F9EAD1DBD}" srcOrd="11" destOrd="0" presId="urn:microsoft.com/office/officeart/2005/8/layout/vList5"/>
    <dgm:cxn modelId="{C633C302-0ECF-44FE-A82E-E0FE1794C77E}" type="presParOf" srcId="{80E70B67-BE78-1B40-AC6F-9641D602C5CE}" destId="{7B289ABC-848A-1E40-AA22-C7F10BF3DE3A}" srcOrd="12" destOrd="0" presId="urn:microsoft.com/office/officeart/2005/8/layout/vList5"/>
    <dgm:cxn modelId="{C56522DB-2243-4C9A-95DD-BB5E8F9A3A25}" type="presParOf" srcId="{7B289ABC-848A-1E40-AA22-C7F10BF3DE3A}" destId="{C0C2AE78-A274-3A43-B696-976272CEFC26}" srcOrd="0" destOrd="0" presId="urn:microsoft.com/office/officeart/2005/8/layout/vList5"/>
    <dgm:cxn modelId="{36606BF6-66EE-4B4C-AFB1-D1024A7C2BDB}" type="presParOf" srcId="{7B289ABC-848A-1E40-AA22-C7F10BF3DE3A}" destId="{47661B17-C219-3E49-8C8D-3BEB89D5986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15886E-1530-F346-81BF-236B4F38D225}">
      <dsp:nvSpPr>
        <dsp:cNvPr id="0" name=""/>
        <dsp:cNvSpPr/>
      </dsp:nvSpPr>
      <dsp:spPr>
        <a:xfrm rot="5400000">
          <a:off x="5391121" y="-2308024"/>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Federation of infrastructures (private/public regions)</a:t>
          </a:r>
          <a:endParaRPr lang="en-US" sz="1500" kern="1200" dirty="0"/>
        </a:p>
        <a:p>
          <a:pPr marL="114300" lvl="1" indent="-114300" algn="l" defTabSz="666750">
            <a:lnSpc>
              <a:spcPct val="90000"/>
            </a:lnSpc>
            <a:spcBef>
              <a:spcPct val="0"/>
            </a:spcBef>
            <a:spcAft>
              <a:spcPct val="15000"/>
            </a:spcAft>
            <a:buChar char="••"/>
          </a:pPr>
          <a:r>
            <a:rPr lang="en-US" sz="1500" kern="1200" dirty="0" smtClean="0"/>
            <a:t>Automated GE deployment</a:t>
          </a:r>
          <a:endParaRPr lang="en-US" sz="1500" kern="1200" dirty="0"/>
        </a:p>
      </dsp:txBody>
      <dsp:txXfrm rot="5400000">
        <a:off x="5391121" y="-2308024"/>
        <a:ext cx="567749" cy="5326622"/>
      </dsp:txXfrm>
    </dsp:sp>
    <dsp:sp modelId="{A1A8A588-91BD-384E-8871-A5EEB71CF7A0}">
      <dsp:nvSpPr>
        <dsp:cNvPr id="0" name=""/>
        <dsp:cNvSpPr/>
      </dsp:nvSpPr>
      <dsp:spPr>
        <a:xfrm>
          <a:off x="0" y="442"/>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Cloud</a:t>
          </a:r>
          <a:endParaRPr lang="en-US" sz="2400" kern="1200" dirty="0"/>
        </a:p>
      </dsp:txBody>
      <dsp:txXfrm>
        <a:off x="0" y="442"/>
        <a:ext cx="3011191" cy="709686"/>
      </dsp:txXfrm>
    </dsp:sp>
    <dsp:sp modelId="{28A83785-876B-7449-AAF1-123F1129E7D5}">
      <dsp:nvSpPr>
        <dsp:cNvPr id="0" name=""/>
        <dsp:cNvSpPr/>
      </dsp:nvSpPr>
      <dsp:spPr>
        <a:xfrm rot="5400000">
          <a:off x="5391121" y="-1562853"/>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Complete Context Management Platform</a:t>
          </a:r>
          <a:endParaRPr lang="en-US" sz="1600" kern="1200" dirty="0"/>
        </a:p>
        <a:p>
          <a:pPr marL="171450" lvl="1" indent="-171450" algn="l" defTabSz="711200">
            <a:lnSpc>
              <a:spcPct val="90000"/>
            </a:lnSpc>
            <a:spcBef>
              <a:spcPct val="0"/>
            </a:spcBef>
            <a:spcAft>
              <a:spcPct val="15000"/>
            </a:spcAft>
            <a:buChar char="••"/>
          </a:pPr>
          <a:r>
            <a:rPr lang="en-US" sz="1600" kern="1200" dirty="0" smtClean="0"/>
            <a:t>Integration of Data and Media Content</a:t>
          </a:r>
          <a:endParaRPr lang="en-US" sz="1500" kern="1200" dirty="0"/>
        </a:p>
      </dsp:txBody>
      <dsp:txXfrm rot="5400000">
        <a:off x="5391121" y="-1562853"/>
        <a:ext cx="567749" cy="5326622"/>
      </dsp:txXfrm>
    </dsp:sp>
    <dsp:sp modelId="{3AFC3951-BEE8-E94F-96BC-A1B22132E880}">
      <dsp:nvSpPr>
        <dsp:cNvPr id="0" name=""/>
        <dsp:cNvSpPr/>
      </dsp:nvSpPr>
      <dsp:spPr>
        <a:xfrm>
          <a:off x="0" y="745614"/>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Data/Services Delivery</a:t>
          </a:r>
          <a:endParaRPr lang="en-US" sz="2400" kern="1200" dirty="0"/>
        </a:p>
      </dsp:txBody>
      <dsp:txXfrm>
        <a:off x="0" y="745614"/>
        <a:ext cx="3011191" cy="709686"/>
      </dsp:txXfrm>
    </dsp:sp>
    <dsp:sp modelId="{3764CACA-3CE1-5A49-BBF5-759CB5E1B82C}">
      <dsp:nvSpPr>
        <dsp:cNvPr id="0" name=""/>
        <dsp:cNvSpPr/>
      </dsp:nvSpPr>
      <dsp:spPr>
        <a:xfrm rot="5400000">
          <a:off x="5391121" y="-817682"/>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Easy </a:t>
          </a:r>
          <a:r>
            <a:rPr lang="en-US" sz="1500" kern="1200" dirty="0" err="1" smtClean="0"/>
            <a:t>plug&amp;play</a:t>
          </a:r>
          <a:r>
            <a:rPr lang="en-US" sz="1500" kern="1200" dirty="0" smtClean="0"/>
            <a:t> of devices using multiple protocols</a:t>
          </a:r>
          <a:endParaRPr lang="en-US" sz="1500" kern="1200" dirty="0"/>
        </a:p>
        <a:p>
          <a:pPr marL="114300" lvl="1" indent="-114300" algn="l" defTabSz="666750">
            <a:lnSpc>
              <a:spcPct val="90000"/>
            </a:lnSpc>
            <a:spcBef>
              <a:spcPct val="0"/>
            </a:spcBef>
            <a:spcAft>
              <a:spcPct val="15000"/>
            </a:spcAft>
            <a:buChar char="••"/>
          </a:pPr>
          <a:r>
            <a:rPr lang="en-US" sz="1500" kern="1200" dirty="0" smtClean="0"/>
            <a:t>Automated Measurements/Action </a:t>
          </a:r>
          <a:r>
            <a:rPr lang="en-US" sz="1500" kern="1200" dirty="0" smtClean="0">
              <a:sym typeface="Wingdings"/>
            </a:rPr>
            <a:t>Context updates</a:t>
          </a:r>
          <a:endParaRPr lang="en-US" sz="1500" kern="1200" dirty="0"/>
        </a:p>
      </dsp:txBody>
      <dsp:txXfrm rot="5400000">
        <a:off x="5391121" y="-817682"/>
        <a:ext cx="567749" cy="5326622"/>
      </dsp:txXfrm>
    </dsp:sp>
    <dsp:sp modelId="{28B8C0E6-4AD0-6146-92AD-B03F57C3F98C}">
      <dsp:nvSpPr>
        <dsp:cNvPr id="0" name=""/>
        <dsp:cNvSpPr/>
      </dsp:nvSpPr>
      <dsp:spPr>
        <a:xfrm>
          <a:off x="0" y="1490785"/>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IoT</a:t>
          </a:r>
          <a:endParaRPr lang="en-US" sz="2400" kern="1200" dirty="0"/>
        </a:p>
      </dsp:txBody>
      <dsp:txXfrm>
        <a:off x="0" y="1490785"/>
        <a:ext cx="3011191" cy="709686"/>
      </dsp:txXfrm>
    </dsp:sp>
    <dsp:sp modelId="{24FCFADE-633F-6D4A-89E1-14C7CB9DAC4C}">
      <dsp:nvSpPr>
        <dsp:cNvPr id="0" name=""/>
        <dsp:cNvSpPr/>
      </dsp:nvSpPr>
      <dsp:spPr>
        <a:xfrm rot="5400000">
          <a:off x="5391121" y="-72511"/>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Visualization of data (operation dashboards)</a:t>
          </a:r>
          <a:endParaRPr lang="en-US" sz="1500" kern="1200" dirty="0"/>
        </a:p>
        <a:p>
          <a:pPr marL="114300" lvl="1" indent="-114300" algn="l" defTabSz="666750">
            <a:lnSpc>
              <a:spcPct val="90000"/>
            </a:lnSpc>
            <a:spcBef>
              <a:spcPct val="0"/>
            </a:spcBef>
            <a:spcAft>
              <a:spcPct val="15000"/>
            </a:spcAft>
            <a:buChar char="••"/>
          </a:pPr>
          <a:r>
            <a:rPr lang="en-US" sz="1500" kern="1200" dirty="0" smtClean="0"/>
            <a:t>Publication of data sets/services</a:t>
          </a:r>
          <a:endParaRPr lang="en-US" sz="1500" kern="1200" dirty="0"/>
        </a:p>
      </dsp:txBody>
      <dsp:txXfrm rot="5400000">
        <a:off x="5391121" y="-72511"/>
        <a:ext cx="567749" cy="5326622"/>
      </dsp:txXfrm>
    </dsp:sp>
    <dsp:sp modelId="{622D05E4-16F0-B44E-8042-0CD8B266D891}">
      <dsp:nvSpPr>
        <dsp:cNvPr id="0" name=""/>
        <dsp:cNvSpPr/>
      </dsp:nvSpPr>
      <dsp:spPr>
        <a:xfrm>
          <a:off x="0" y="2235956"/>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Apps</a:t>
          </a:r>
          <a:endParaRPr lang="en-US" sz="2400" kern="1200" dirty="0"/>
        </a:p>
      </dsp:txBody>
      <dsp:txXfrm>
        <a:off x="0" y="2235956"/>
        <a:ext cx="3011191" cy="709686"/>
      </dsp:txXfrm>
    </dsp:sp>
    <dsp:sp modelId="{A7C1197E-BF18-F54C-89F7-F57617CF8736}">
      <dsp:nvSpPr>
        <dsp:cNvPr id="0" name=""/>
        <dsp:cNvSpPr/>
      </dsp:nvSpPr>
      <dsp:spPr>
        <a:xfrm rot="5400000">
          <a:off x="5391121" y="672660"/>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Easy incorporation of advanced 3D and AR features</a:t>
          </a:r>
          <a:endParaRPr lang="en-US" sz="1500" kern="1200" dirty="0"/>
        </a:p>
        <a:p>
          <a:pPr marL="114300" lvl="1" indent="-114300" algn="l" defTabSz="666750">
            <a:lnSpc>
              <a:spcPct val="90000"/>
            </a:lnSpc>
            <a:spcBef>
              <a:spcPct val="0"/>
            </a:spcBef>
            <a:spcAft>
              <a:spcPct val="15000"/>
            </a:spcAft>
            <a:buChar char="••"/>
          </a:pPr>
          <a:r>
            <a:rPr lang="en-US" sz="1500" kern="1200" dirty="0" smtClean="0"/>
            <a:t>Visual representation of context information</a:t>
          </a:r>
          <a:endParaRPr lang="en-US" sz="1500" kern="1200" dirty="0"/>
        </a:p>
      </dsp:txBody>
      <dsp:txXfrm rot="5400000">
        <a:off x="5391121" y="672660"/>
        <a:ext cx="567749" cy="5326622"/>
      </dsp:txXfrm>
    </dsp:sp>
    <dsp:sp modelId="{8DD3F003-412A-A041-8D42-7C5A8837F805}">
      <dsp:nvSpPr>
        <dsp:cNvPr id="0" name=""/>
        <dsp:cNvSpPr/>
      </dsp:nvSpPr>
      <dsp:spPr>
        <a:xfrm>
          <a:off x="0" y="2981127"/>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Web UI</a:t>
          </a:r>
          <a:endParaRPr lang="en-US" sz="1600" kern="1200" dirty="0"/>
        </a:p>
      </dsp:txBody>
      <dsp:txXfrm>
        <a:off x="0" y="2981127"/>
        <a:ext cx="3011191" cy="709686"/>
      </dsp:txXfrm>
    </dsp:sp>
    <dsp:sp modelId="{0C28ADCA-CD3B-5749-B997-4E83BB7F16A3}">
      <dsp:nvSpPr>
        <dsp:cNvPr id="0" name=""/>
        <dsp:cNvSpPr/>
      </dsp:nvSpPr>
      <dsp:spPr>
        <a:xfrm rot="5400000">
          <a:off x="5391121" y="1417831"/>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Security Monitoring</a:t>
          </a:r>
          <a:endParaRPr lang="en-US" sz="1500" kern="1200" dirty="0"/>
        </a:p>
        <a:p>
          <a:pPr marL="114300" lvl="1" indent="-114300" algn="l" defTabSz="666750">
            <a:lnSpc>
              <a:spcPct val="90000"/>
            </a:lnSpc>
            <a:spcBef>
              <a:spcPct val="0"/>
            </a:spcBef>
            <a:spcAft>
              <a:spcPct val="15000"/>
            </a:spcAft>
            <a:buChar char="••"/>
          </a:pPr>
          <a:r>
            <a:rPr lang="en-US" sz="1500" kern="1200" dirty="0" smtClean="0"/>
            <a:t>Built-in Identity/Access/Privacy Management</a:t>
          </a:r>
          <a:endParaRPr lang="en-US" sz="1500" kern="1200" dirty="0"/>
        </a:p>
      </dsp:txBody>
      <dsp:txXfrm rot="5400000">
        <a:off x="5391121" y="1417831"/>
        <a:ext cx="567749" cy="5326622"/>
      </dsp:txXfrm>
    </dsp:sp>
    <dsp:sp modelId="{88948456-670D-E54F-86B0-52DFAC18FF76}">
      <dsp:nvSpPr>
        <dsp:cNvPr id="0" name=""/>
        <dsp:cNvSpPr/>
      </dsp:nvSpPr>
      <dsp:spPr>
        <a:xfrm>
          <a:off x="0" y="3726299"/>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Security</a:t>
          </a:r>
          <a:endParaRPr lang="en-US" sz="2400" kern="1200" dirty="0"/>
        </a:p>
      </dsp:txBody>
      <dsp:txXfrm>
        <a:off x="0" y="3726299"/>
        <a:ext cx="3011191" cy="709686"/>
      </dsp:txXfrm>
    </dsp:sp>
    <dsp:sp modelId="{47661B17-C219-3E49-8C8D-3BEB89D59868}">
      <dsp:nvSpPr>
        <dsp:cNvPr id="0" name=""/>
        <dsp:cNvSpPr/>
      </dsp:nvSpPr>
      <dsp:spPr>
        <a:xfrm rot="5400000">
          <a:off x="5391121" y="2163002"/>
          <a:ext cx="567749" cy="53266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Advanced networking (SDN) and middleware</a:t>
          </a:r>
          <a:endParaRPr lang="en-US" sz="1500" kern="1200" dirty="0"/>
        </a:p>
        <a:p>
          <a:pPr marL="114300" lvl="1" indent="-114300" algn="l" defTabSz="666750">
            <a:lnSpc>
              <a:spcPct val="90000"/>
            </a:lnSpc>
            <a:spcBef>
              <a:spcPct val="0"/>
            </a:spcBef>
            <a:spcAft>
              <a:spcPct val="15000"/>
            </a:spcAft>
            <a:buChar char="••"/>
          </a:pPr>
          <a:r>
            <a:rPr lang="en-US" sz="1500" kern="1200" dirty="0" smtClean="0"/>
            <a:t>Interface to robots</a:t>
          </a:r>
          <a:endParaRPr lang="en-US" sz="1500" kern="1200" dirty="0"/>
        </a:p>
      </dsp:txBody>
      <dsp:txXfrm rot="5400000">
        <a:off x="5391121" y="2163002"/>
        <a:ext cx="567749" cy="5326622"/>
      </dsp:txXfrm>
    </dsp:sp>
    <dsp:sp modelId="{C0C2AE78-A274-3A43-B696-976272CEFC26}">
      <dsp:nvSpPr>
        <dsp:cNvPr id="0" name=""/>
        <dsp:cNvSpPr/>
      </dsp:nvSpPr>
      <dsp:spPr>
        <a:xfrm>
          <a:off x="0" y="4471470"/>
          <a:ext cx="3011191" cy="7096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t>I2ND</a:t>
          </a:r>
          <a:endParaRPr lang="en-US" sz="2400" kern="1200" dirty="0"/>
        </a:p>
      </dsp:txBody>
      <dsp:txXfrm>
        <a:off x="0" y="4471470"/>
        <a:ext cx="3011191" cy="709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4988" cy="511175"/>
          </a:xfrm>
          <a:prstGeom prst="rect">
            <a:avLst/>
          </a:prstGeom>
          <a:noFill/>
          <a:ln>
            <a:noFill/>
          </a:ln>
          <a:effectLst/>
          <a:extLst/>
        </p:spPr>
        <p:txBody>
          <a:bodyPr vert="horz" wrap="square" lIns="95786" tIns="47894" rIns="95786" bIns="47894" numCol="1" anchor="t" anchorCtr="0" compatLnSpc="1">
            <a:prstTxWarp prst="textNoShape">
              <a:avLst/>
            </a:prstTxWarp>
          </a:bodyPr>
          <a:lstStyle>
            <a:lvl1pPr algn="l" defTabSz="957263" eaLnBrk="0" hangingPunct="0">
              <a:defRPr b="0">
                <a:latin typeface="TheSansCorrespondence" pitchFamily="34" charset="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4024313" y="0"/>
            <a:ext cx="3074987" cy="511175"/>
          </a:xfrm>
          <a:prstGeom prst="rect">
            <a:avLst/>
          </a:prstGeom>
          <a:noFill/>
          <a:ln>
            <a:noFill/>
          </a:ln>
          <a:effectLst/>
          <a:extLst/>
        </p:spPr>
        <p:txBody>
          <a:bodyPr vert="horz" wrap="square" lIns="95786" tIns="47894" rIns="95786" bIns="47894" numCol="1" anchor="t" anchorCtr="0" compatLnSpc="1">
            <a:prstTxWarp prst="textNoShape">
              <a:avLst/>
            </a:prstTxWarp>
          </a:bodyPr>
          <a:lstStyle>
            <a:lvl1pPr algn="r" defTabSz="957263" eaLnBrk="0" hangingPunct="0">
              <a:defRPr b="0">
                <a:latin typeface="TheSansCorrespondence" pitchFamily="34" charset="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723438"/>
            <a:ext cx="3074988" cy="511175"/>
          </a:xfrm>
          <a:prstGeom prst="rect">
            <a:avLst/>
          </a:prstGeom>
          <a:noFill/>
          <a:ln>
            <a:noFill/>
          </a:ln>
          <a:effectLst/>
          <a:extLst/>
        </p:spPr>
        <p:txBody>
          <a:bodyPr vert="horz" wrap="square" lIns="95786" tIns="47894" rIns="95786" bIns="47894" numCol="1" anchor="b" anchorCtr="0" compatLnSpc="1">
            <a:prstTxWarp prst="textNoShape">
              <a:avLst/>
            </a:prstTxWarp>
          </a:bodyPr>
          <a:lstStyle>
            <a:lvl1pPr algn="l" defTabSz="957263" eaLnBrk="0" hangingPunct="0">
              <a:defRPr b="0">
                <a:latin typeface="TheSansCorrespondence" pitchFamily="34"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4024313" y="9723438"/>
            <a:ext cx="3074987" cy="511175"/>
          </a:xfrm>
          <a:prstGeom prst="rect">
            <a:avLst/>
          </a:prstGeom>
          <a:noFill/>
          <a:ln>
            <a:noFill/>
          </a:ln>
          <a:effectLst/>
          <a:extLst/>
        </p:spPr>
        <p:txBody>
          <a:bodyPr vert="horz" wrap="square" lIns="95786" tIns="47894" rIns="95786" bIns="47894" numCol="1" anchor="b" anchorCtr="0" compatLnSpc="1">
            <a:prstTxWarp prst="textNoShape">
              <a:avLst/>
            </a:prstTxWarp>
          </a:bodyPr>
          <a:lstStyle>
            <a:lvl1pPr algn="r" defTabSz="957263" eaLnBrk="0" hangingPunct="0">
              <a:defRPr b="0">
                <a:latin typeface="TheSansCorrespondence"/>
                <a:ea typeface="ＭＳ Ｐゴシック"/>
                <a:cs typeface="ＭＳ Ｐゴシック"/>
              </a:defRPr>
            </a:lvl1pPr>
          </a:lstStyle>
          <a:p>
            <a:pPr>
              <a:defRPr/>
            </a:pPr>
            <a:fld id="{23CB15D7-EC26-2E4B-A2A9-EB11788EF40C}" type="slidenum">
              <a:rPr lang="he-IL"/>
              <a:pPr>
                <a:defRPr/>
              </a:pPr>
              <a:t>‹Nº›</a:t>
            </a:fld>
            <a:endParaRPr lang="en-US" dirty="0"/>
          </a:p>
        </p:txBody>
      </p:sp>
    </p:spTree>
    <p:extLst>
      <p:ext uri="{BB962C8B-B14F-4D97-AF65-F5344CB8AC3E}">
        <p14:creationId xmlns:p14="http://schemas.microsoft.com/office/powerpoint/2010/main" xmlns="" val="2654985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74988" cy="511175"/>
          </a:xfrm>
          <a:prstGeom prst="rect">
            <a:avLst/>
          </a:prstGeom>
          <a:noFill/>
          <a:ln>
            <a:noFill/>
          </a:ln>
          <a:effectLst/>
          <a:extLst/>
        </p:spPr>
        <p:txBody>
          <a:bodyPr vert="horz" wrap="none" lIns="95786" tIns="47894" rIns="95786" bIns="47894" numCol="1" anchor="ctr" anchorCtr="0" compatLnSpc="1">
            <a:prstTxWarp prst="textNoShape">
              <a:avLst/>
            </a:prstTxWarp>
          </a:bodyPr>
          <a:lstStyle>
            <a:lvl1pPr algn="l" defTabSz="957263" eaLnBrk="0" hangingPunct="0">
              <a:defRPr b="0">
                <a:latin typeface="TheSansCorrespondence" pitchFamily="34" charset="0"/>
                <a:ea typeface="+mn-ea"/>
                <a:cs typeface="+mn-cs"/>
              </a:defRPr>
            </a:lvl1pPr>
          </a:lstStyle>
          <a:p>
            <a:pPr>
              <a:defRPr/>
            </a:pPr>
            <a:endParaRPr lang="en-US"/>
          </a:p>
        </p:txBody>
      </p:sp>
      <p:sp>
        <p:nvSpPr>
          <p:cNvPr id="94211" name="Rectangle 3"/>
          <p:cNvSpPr>
            <a:spLocks noGrp="1" noChangeArrowheads="1"/>
          </p:cNvSpPr>
          <p:nvPr>
            <p:ph type="dt" idx="1"/>
          </p:nvPr>
        </p:nvSpPr>
        <p:spPr bwMode="auto">
          <a:xfrm>
            <a:off x="4024313" y="0"/>
            <a:ext cx="3074987" cy="511175"/>
          </a:xfrm>
          <a:prstGeom prst="rect">
            <a:avLst/>
          </a:prstGeom>
          <a:noFill/>
          <a:ln>
            <a:noFill/>
          </a:ln>
          <a:effectLst/>
          <a:extLst/>
        </p:spPr>
        <p:txBody>
          <a:bodyPr vert="horz" wrap="none" lIns="95786" tIns="47894" rIns="95786" bIns="47894" numCol="1" anchor="ctr" anchorCtr="0" compatLnSpc="1">
            <a:prstTxWarp prst="textNoShape">
              <a:avLst/>
            </a:prstTxWarp>
          </a:bodyPr>
          <a:lstStyle>
            <a:lvl1pPr algn="r" defTabSz="957263" eaLnBrk="0" hangingPunct="0">
              <a:defRPr b="0">
                <a:latin typeface="TheSansCorrespondence" pitchFamily="34"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94213" name="Rectangle 5"/>
          <p:cNvSpPr>
            <a:spLocks noGrp="1" noChangeArrowheads="1"/>
          </p:cNvSpPr>
          <p:nvPr>
            <p:ph type="body" sz="quarter" idx="3"/>
          </p:nvPr>
        </p:nvSpPr>
        <p:spPr bwMode="auto">
          <a:xfrm>
            <a:off x="946150" y="4862513"/>
            <a:ext cx="5207000" cy="4605337"/>
          </a:xfrm>
          <a:prstGeom prst="rect">
            <a:avLst/>
          </a:prstGeom>
          <a:noFill/>
          <a:ln>
            <a:noFill/>
          </a:ln>
          <a:effectLst/>
          <a:extLst/>
        </p:spPr>
        <p:txBody>
          <a:bodyPr vert="horz" wrap="square" lIns="95786" tIns="47894" rIns="95786" bIns="478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9723438"/>
            <a:ext cx="3074988" cy="511175"/>
          </a:xfrm>
          <a:prstGeom prst="rect">
            <a:avLst/>
          </a:prstGeom>
          <a:noFill/>
          <a:ln>
            <a:noFill/>
          </a:ln>
          <a:effectLst/>
          <a:extLst/>
        </p:spPr>
        <p:txBody>
          <a:bodyPr vert="horz" wrap="none" lIns="95786" tIns="47894" rIns="95786" bIns="47894" numCol="1" anchor="b" anchorCtr="0" compatLnSpc="1">
            <a:prstTxWarp prst="textNoShape">
              <a:avLst/>
            </a:prstTxWarp>
          </a:bodyPr>
          <a:lstStyle>
            <a:lvl1pPr algn="l" defTabSz="957263" eaLnBrk="0" hangingPunct="0">
              <a:defRPr b="0">
                <a:latin typeface="TheSansCorrespondence" pitchFamily="34" charset="0"/>
                <a:ea typeface="+mn-ea"/>
                <a:cs typeface="+mn-cs"/>
              </a:defRPr>
            </a:lvl1pPr>
          </a:lstStyle>
          <a:p>
            <a:pPr>
              <a:defRPr/>
            </a:pPr>
            <a:endParaRPr lang="en-US"/>
          </a:p>
        </p:txBody>
      </p:sp>
      <p:sp>
        <p:nvSpPr>
          <p:cNvPr id="94215" name="Rectangle 7"/>
          <p:cNvSpPr>
            <a:spLocks noGrp="1" noChangeArrowheads="1"/>
          </p:cNvSpPr>
          <p:nvPr>
            <p:ph type="sldNum" sz="quarter" idx="5"/>
          </p:nvPr>
        </p:nvSpPr>
        <p:spPr bwMode="auto">
          <a:xfrm>
            <a:off x="4024313" y="9723438"/>
            <a:ext cx="3074987" cy="511175"/>
          </a:xfrm>
          <a:prstGeom prst="rect">
            <a:avLst/>
          </a:prstGeom>
          <a:noFill/>
          <a:ln>
            <a:noFill/>
          </a:ln>
          <a:effectLst/>
          <a:extLst/>
        </p:spPr>
        <p:txBody>
          <a:bodyPr vert="horz" wrap="none" lIns="95786" tIns="47894" rIns="95786" bIns="47894" numCol="1" anchor="b" anchorCtr="0" compatLnSpc="1">
            <a:prstTxWarp prst="textNoShape">
              <a:avLst/>
            </a:prstTxWarp>
          </a:bodyPr>
          <a:lstStyle>
            <a:lvl1pPr algn="r" defTabSz="957263" eaLnBrk="0" hangingPunct="0">
              <a:defRPr b="0">
                <a:latin typeface="TheSansCorrespondence"/>
                <a:ea typeface="ＭＳ Ｐゴシック"/>
                <a:cs typeface="ＭＳ Ｐゴシック"/>
              </a:defRPr>
            </a:lvl1pPr>
          </a:lstStyle>
          <a:p>
            <a:pPr>
              <a:defRPr/>
            </a:pPr>
            <a:fld id="{8C9CAC68-C826-0C48-92CE-9AD1DABD4B37}" type="slidenum">
              <a:rPr lang="he-IL"/>
              <a:pPr>
                <a:defRPr/>
              </a:pPr>
              <a:t>‹Nº›</a:t>
            </a:fld>
            <a:endParaRPr lang="en-US" dirty="0"/>
          </a:p>
        </p:txBody>
      </p:sp>
    </p:spTree>
    <p:extLst>
      <p:ext uri="{BB962C8B-B14F-4D97-AF65-F5344CB8AC3E}">
        <p14:creationId xmlns:p14="http://schemas.microsoft.com/office/powerpoint/2010/main" xmlns="" val="37658743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TheSansCorrespondence" pitchFamily="34" charset="0"/>
        <a:ea typeface="ＭＳ Ｐゴシック" charset="0"/>
        <a:cs typeface="ＭＳ Ｐゴシック" charset="0"/>
      </a:defRPr>
    </a:lvl1pPr>
    <a:lvl2pPr marL="457200" algn="l" rtl="0" eaLnBrk="0" fontAlgn="base" hangingPunct="0">
      <a:spcBef>
        <a:spcPct val="30000"/>
      </a:spcBef>
      <a:spcAft>
        <a:spcPct val="0"/>
      </a:spcAft>
      <a:defRPr sz="1000" kern="1200">
        <a:solidFill>
          <a:schemeClr val="tx1"/>
        </a:solidFill>
        <a:latin typeface="TheSansCorrespondence" pitchFamily="34"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TheSansCorrespondence" pitchFamily="34" charset="0"/>
        <a:ea typeface="ＭＳ Ｐゴシック" charset="0"/>
        <a:cs typeface="+mn-cs"/>
      </a:defRPr>
    </a:lvl3pPr>
    <a:lvl4pPr marL="1371600" algn="l" rtl="0" eaLnBrk="0" fontAlgn="base" hangingPunct="0">
      <a:spcBef>
        <a:spcPct val="30000"/>
      </a:spcBef>
      <a:spcAft>
        <a:spcPct val="0"/>
      </a:spcAft>
      <a:defRPr sz="1000" kern="1200">
        <a:solidFill>
          <a:schemeClr val="tx1"/>
        </a:solidFill>
        <a:latin typeface="TheSansCorrespondence" pitchFamily="34" charset="0"/>
        <a:ea typeface="ＭＳ Ｐゴシック" charset="0"/>
        <a:cs typeface="+mn-cs"/>
      </a:defRPr>
    </a:lvl4pPr>
    <a:lvl5pPr marL="1828800" algn="l" rtl="0" eaLnBrk="0" fontAlgn="base" hangingPunct="0">
      <a:spcBef>
        <a:spcPct val="30000"/>
      </a:spcBef>
      <a:spcAft>
        <a:spcPct val="0"/>
      </a:spcAft>
      <a:defRPr sz="1000" kern="1200">
        <a:solidFill>
          <a:schemeClr val="tx1"/>
        </a:solidFill>
        <a:latin typeface="TheSansCorrespondence"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48CAD9-4D3C-3B4C-94B2-17A59088A0B8}" type="slidenum">
              <a:rPr lang="he-IL">
                <a:solidFill>
                  <a:prstClr val="black"/>
                </a:solidFill>
                <a:latin typeface="TheSansCorrespondence" pitchFamily="34" charset="0"/>
              </a:rPr>
              <a:pPr>
                <a:defRPr/>
              </a:pPr>
              <a:t>0</a:t>
            </a:fld>
            <a:endParaRPr lang="en-US" dirty="0">
              <a:solidFill>
                <a:prstClr val="black"/>
              </a:solidFill>
              <a:latin typeface="TheSansCorrespondence" pitchFamily="34" charset="0"/>
            </a:endParaRPr>
          </a:p>
        </p:txBody>
      </p:sp>
      <p:sp>
        <p:nvSpPr>
          <p:cNvPr id="17410" name="Rectangle 2"/>
          <p:cNvSpPr>
            <a:spLocks noGrp="1" noRot="1" noChangeAspect="1" noChangeArrowheads="1" noTextEdit="1"/>
          </p:cNvSpPr>
          <p:nvPr>
            <p:ph type="sldImg"/>
          </p:nvPr>
        </p:nvSpPr>
        <p:spPr>
          <a:xfrm>
            <a:off x="990600" y="768350"/>
            <a:ext cx="5118100" cy="3836988"/>
          </a:xfrm>
          <a:ln/>
        </p:spPr>
      </p:sp>
      <p:sp>
        <p:nvSpPr>
          <p:cNvPr id="174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ES">
              <a:latin typeface="TheSansCorrespondenc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91931" y="4744127"/>
            <a:ext cx="5680103" cy="4605575"/>
          </a:xfrm>
        </p:spPr>
        <p:txBody>
          <a:bodyPr/>
          <a:lstStyle/>
          <a:p>
            <a:endParaRPr lang="es-ES_tradnl" sz="1100" dirty="0"/>
          </a:p>
        </p:txBody>
      </p:sp>
      <p:sp>
        <p:nvSpPr>
          <p:cNvPr id="4" name="3 Marcador de número de diapositiva"/>
          <p:cNvSpPr>
            <a:spLocks noGrp="1"/>
          </p:cNvSpPr>
          <p:nvPr>
            <p:ph type="sldNum" sz="quarter" idx="10"/>
          </p:nvPr>
        </p:nvSpPr>
        <p:spPr/>
        <p:txBody>
          <a:bodyPr/>
          <a:lstStyle/>
          <a:p>
            <a:fld id="{45228A06-91CA-DB4B-9DAE-1ECAC834D0D9}" type="slidenum">
              <a:rPr lang="es-ES" smtClean="0">
                <a:solidFill>
                  <a:prstClr val="black"/>
                </a:solidFill>
              </a:rPr>
              <a:pPr/>
              <a:t>21</a:t>
            </a:fld>
            <a:endParaRPr lang="es-ES">
              <a:solidFill>
                <a:prstClr val="black"/>
              </a:solidFill>
            </a:endParaRPr>
          </a:p>
        </p:txBody>
      </p:sp>
    </p:spTree>
    <p:extLst>
      <p:ext uri="{BB962C8B-B14F-4D97-AF65-F5344CB8AC3E}">
        <p14:creationId xmlns:p14="http://schemas.microsoft.com/office/powerpoint/2010/main" xmlns="" val="16042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lvl="0"/>
            <a:endParaRPr lang="en-US"/>
          </a:p>
        </p:txBody>
      </p:sp>
      <p:sp>
        <p:nvSpPr>
          <p:cNvPr id="3" name="Subtitle 2"/>
          <p:cNvSpPr>
            <a:spLocks noGrp="1"/>
          </p:cNvSpPr>
          <p:nvPr>
            <p:ph type="subTitle" idx="1" hasCustomPrompt="1"/>
          </p:nvPr>
        </p:nvSpPr>
        <p:spPr>
          <a:xfrm>
            <a:off x="746541"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smtClean="0"/>
          </a:p>
          <a:p>
            <a:r>
              <a:rPr lang="en-US" dirty="0" smtClean="0"/>
              <a:t>http://</a:t>
            </a:r>
            <a:r>
              <a:rPr lang="en-US" dirty="0" err="1" smtClean="0"/>
              <a:t>ops.fi-ware.org</a:t>
            </a:r>
            <a:endParaRPr lang="en-US" dirty="0"/>
          </a:p>
        </p:txBody>
      </p:sp>
      <p:sp>
        <p:nvSpPr>
          <p:cNvPr id="9" name="Title 1"/>
          <p:cNvSpPr>
            <a:spLocks noGrp="1"/>
          </p:cNvSpPr>
          <p:nvPr>
            <p:ph type="title" hasCustomPrompt="1"/>
          </p:nvPr>
        </p:nvSpPr>
        <p:spPr>
          <a:xfrm>
            <a:off x="741508" y="1854769"/>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19" name="Group 18"/>
          <p:cNvGrpSpPr>
            <a:grpSpLocks noChangeAspect="1"/>
          </p:cNvGrpSpPr>
          <p:nvPr userDrawn="1"/>
        </p:nvGrpSpPr>
        <p:grpSpPr>
          <a:xfrm>
            <a:off x="5739845" y="1304436"/>
            <a:ext cx="3040296" cy="893543"/>
            <a:chOff x="762000" y="2527299"/>
            <a:chExt cx="4446930" cy="1306952"/>
          </a:xfrm>
        </p:grpSpPr>
        <p:pic>
          <p:nvPicPr>
            <p:cNvPr id="20" name="Picture 19"/>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1" name="Picture 20"/>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2" name="Picture 21"/>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3" name="Picture 22"/>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15411346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a:xfrm>
            <a:off x="457201" y="1600202"/>
            <a:ext cx="8231188" cy="4525963"/>
          </a:xfrm>
          <a:prstGeom prst="rect">
            <a:avLst/>
          </a:prstGeo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750913D8-EE46-5043-9242-B9BF21B74864}" type="slidenum">
              <a:rPr lang="en-US"/>
              <a:pPr>
                <a:defRPr/>
              </a:pPr>
              <a:t>‹Nº›</a:t>
            </a:fld>
            <a:endParaRPr lang="en-US"/>
          </a:p>
        </p:txBody>
      </p:sp>
    </p:spTree>
    <p:extLst>
      <p:ext uri="{BB962C8B-B14F-4D97-AF65-F5344CB8AC3E}">
        <p14:creationId xmlns:p14="http://schemas.microsoft.com/office/powerpoint/2010/main" xmlns="" val="36584115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3987" cy="1362075"/>
          </a:xfrm>
          <a:prstGeom prst="rect">
            <a:avLst/>
          </a:prstGeo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4" y="2906713"/>
            <a:ext cx="7773987"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E8E443D5-9CD0-2842-A90F-0D05DF98D487}" type="slidenum">
              <a:rPr lang="en-US"/>
              <a:pPr>
                <a:defRPr/>
              </a:pPr>
              <a:t>‹Nº›</a:t>
            </a:fld>
            <a:endParaRPr lang="en-US"/>
          </a:p>
        </p:txBody>
      </p:sp>
    </p:spTree>
    <p:extLst>
      <p:ext uri="{BB962C8B-B14F-4D97-AF65-F5344CB8AC3E}">
        <p14:creationId xmlns:p14="http://schemas.microsoft.com/office/powerpoint/2010/main" xmlns="" val="25208418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401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4BEBA7EF-9A5A-3E42-839A-3DBFCFA5EE8D}" type="slidenum">
              <a:rPr lang="en-US"/>
              <a:pPr>
                <a:defRPr/>
              </a:pPr>
              <a:t>‹Nº›</a:t>
            </a:fld>
            <a:endParaRPr lang="en-US"/>
          </a:p>
        </p:txBody>
      </p:sp>
    </p:spTree>
    <p:extLst>
      <p:ext uri="{BB962C8B-B14F-4D97-AF65-F5344CB8AC3E}">
        <p14:creationId xmlns:p14="http://schemas.microsoft.com/office/powerpoint/2010/main" xmlns="" val="423805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661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661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52436405-3F5F-CE41-811E-75608F320191}" type="slidenum">
              <a:rPr lang="en-US"/>
              <a:pPr>
                <a:defRPr/>
              </a:pPr>
              <a:t>‹Nº›</a:t>
            </a:fld>
            <a:endParaRPr lang="en-US"/>
          </a:p>
        </p:txBody>
      </p:sp>
    </p:spTree>
    <p:extLst>
      <p:ext uri="{BB962C8B-B14F-4D97-AF65-F5344CB8AC3E}">
        <p14:creationId xmlns:p14="http://schemas.microsoft.com/office/powerpoint/2010/main" xmlns="" val="34240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F9780394-E279-464D-8E9E-E6112B3EEB37}" type="slidenum">
              <a:rPr lang="en-US"/>
              <a:pPr>
                <a:defRPr/>
              </a:pPr>
              <a:t>‹Nº›</a:t>
            </a:fld>
            <a:endParaRPr lang="en-US"/>
          </a:p>
        </p:txBody>
      </p:sp>
    </p:spTree>
    <p:extLst>
      <p:ext uri="{BB962C8B-B14F-4D97-AF65-F5344CB8AC3E}">
        <p14:creationId xmlns:p14="http://schemas.microsoft.com/office/powerpoint/2010/main" xmlns="" val="297987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5E1E6386-B404-6F43-A60B-A6A0DE8B5403}" type="slidenum">
              <a:rPr lang="en-US"/>
              <a:pPr>
                <a:defRPr/>
              </a:pPr>
              <a:t>‹Nº›</a:t>
            </a:fld>
            <a:endParaRPr lang="en-US"/>
          </a:p>
        </p:txBody>
      </p:sp>
    </p:spTree>
    <p:extLst>
      <p:ext uri="{BB962C8B-B14F-4D97-AF65-F5344CB8AC3E}">
        <p14:creationId xmlns:p14="http://schemas.microsoft.com/office/powerpoint/2010/main" xmlns="" val="368444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33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4F07A3B4-7F1F-0C48-8AD5-D6BCA23C4CBF}" type="slidenum">
              <a:rPr lang="en-US"/>
              <a:pPr>
                <a:defRPr/>
              </a:pPr>
              <a:t>‹Nº›</a:t>
            </a:fld>
            <a:endParaRPr lang="en-US"/>
          </a:p>
        </p:txBody>
      </p:sp>
    </p:spTree>
    <p:extLst>
      <p:ext uri="{BB962C8B-B14F-4D97-AF65-F5344CB8AC3E}">
        <p14:creationId xmlns:p14="http://schemas.microsoft.com/office/powerpoint/2010/main" xmlns="" val="410273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7987" cy="566738"/>
          </a:xfrm>
          <a:prstGeom prst="rect">
            <a:avLst/>
          </a:prstGeo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798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798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B8BEC9FE-66B1-0947-A148-2D2117257939}" type="slidenum">
              <a:rPr lang="en-US"/>
              <a:pPr>
                <a:defRPr/>
              </a:pPr>
              <a:t>‹Nº›</a:t>
            </a:fld>
            <a:endParaRPr lang="en-US"/>
          </a:p>
        </p:txBody>
      </p:sp>
    </p:spTree>
    <p:extLst>
      <p:ext uri="{BB962C8B-B14F-4D97-AF65-F5344CB8AC3E}">
        <p14:creationId xmlns:p14="http://schemas.microsoft.com/office/powerpoint/2010/main" xmlns="" val="170233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1" y="1600202"/>
            <a:ext cx="8231188" cy="4525963"/>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D9F9F482-7287-EA44-931D-357FED4F8E91}" type="slidenum">
              <a:rPr lang="en-US"/>
              <a:pPr>
                <a:defRPr/>
              </a:pPr>
              <a:t>‹Nº›</a:t>
            </a:fld>
            <a:endParaRPr lang="en-US"/>
          </a:p>
        </p:txBody>
      </p:sp>
    </p:spTree>
    <p:extLst>
      <p:ext uri="{BB962C8B-B14F-4D97-AF65-F5344CB8AC3E}">
        <p14:creationId xmlns:p14="http://schemas.microsoft.com/office/powerpoint/2010/main" xmlns="" val="141112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2"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9" y="274640"/>
            <a:ext cx="2057400" cy="5851525"/>
          </a:xfrm>
          <a:prstGeom prst="rect">
            <a:avLst/>
          </a:prstGeo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21388" cy="5851525"/>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C754525A-E64D-784C-8C17-44EFE829EC3F}" type="slidenum">
              <a:rPr lang="en-US"/>
              <a:pPr>
                <a:defRPr/>
              </a:pPr>
              <a:t>‹Nº›</a:t>
            </a:fld>
            <a:endParaRPr lang="en-US"/>
          </a:p>
        </p:txBody>
      </p:sp>
    </p:spTree>
    <p:extLst>
      <p:ext uri="{BB962C8B-B14F-4D97-AF65-F5344CB8AC3E}">
        <p14:creationId xmlns:p14="http://schemas.microsoft.com/office/powerpoint/2010/main" xmlns="" val="3517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40"/>
            <a:ext cx="7945438" cy="934477"/>
          </a:xfrm>
          <a:prstGeom prst="rect">
            <a:avLst/>
          </a:prstGeom>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877230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9738084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2"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3093360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40"/>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9" y="1341440"/>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63585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801714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503590"/>
          </a:xfrm>
        </p:spPr>
        <p:txBody>
          <a:bodyPr/>
          <a:lstStyle/>
          <a:p>
            <a:r>
              <a:rPr lang="en-US"/>
              <a:t>Click to edit Master title style</a:t>
            </a:r>
          </a:p>
        </p:txBody>
      </p:sp>
      <p:sp>
        <p:nvSpPr>
          <p:cNvPr id="3" name="Text Placeholder 2"/>
          <p:cNvSpPr>
            <a:spLocks noGrp="1"/>
          </p:cNvSpPr>
          <p:nvPr>
            <p:ph type="body" sz="half" idx="1"/>
          </p:nvPr>
        </p:nvSpPr>
        <p:spPr>
          <a:xfrm>
            <a:off x="349250" y="1357315"/>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5"/>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669015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621271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428"/>
            <a:ext cx="7773750" cy="1470025"/>
          </a:xfrm>
          <a:prstGeom prst="rect">
            <a:avLst/>
          </a:prstGeom>
        </p:spPr>
        <p:txBody>
          <a:bodyPr vert="horz"/>
          <a:lstStyle/>
          <a:p>
            <a:r>
              <a:rPr lang="fr-FR" smtClean="0"/>
              <a:t>Click to edit Master title style</a:t>
            </a:r>
            <a:endParaRPr lang="en-US"/>
          </a:p>
        </p:txBody>
      </p:sp>
      <p:sp>
        <p:nvSpPr>
          <p:cNvPr id="3" name="Subtitle 2"/>
          <p:cNvSpPr>
            <a:spLocks noGrp="1"/>
          </p:cNvSpPr>
          <p:nvPr>
            <p:ph type="subTitle" idx="1"/>
          </p:nvPr>
        </p:nvSpPr>
        <p:spPr>
          <a:xfrm>
            <a:off x="1371838" y="3886200"/>
            <a:ext cx="6401912"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Click to edit Master subtitle style</a:t>
            </a:r>
            <a:endParaRPr lang="en-US"/>
          </a:p>
        </p:txBody>
      </p:sp>
      <p:sp>
        <p:nvSpPr>
          <p:cNvPr id="4" name="Date Placeholder 3"/>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EFE0CABA-C4D4-0A48-8BF1-363B1A396CB3}"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153020876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a:prstGeom prst="rect">
            <a:avLst/>
          </a:prstGeom>
        </p:spPr>
        <p:txBody>
          <a:bodyPr vert="horz"/>
          <a:lstStyle/>
          <a:p>
            <a:r>
              <a:rPr lang="fr-FR" smtClean="0"/>
              <a:t>Click to edit Master title style</a:t>
            </a:r>
            <a:endParaRPr lang="en-US"/>
          </a:p>
        </p:txBody>
      </p:sp>
      <p:sp>
        <p:nvSpPr>
          <p:cNvPr id="3" name="Content Placeholder 2"/>
          <p:cNvSpPr>
            <a:spLocks noGrp="1"/>
          </p:cNvSpPr>
          <p:nvPr>
            <p:ph idx="1"/>
          </p:nvPr>
        </p:nvSpPr>
        <p:spPr>
          <a:xfrm>
            <a:off x="457281" y="1600203"/>
            <a:ext cx="8231029" cy="4525963"/>
          </a:xfrm>
          <a:prstGeom prst="rect">
            <a:avLst/>
          </a:prstGeom>
        </p:spPr>
        <p:txBody>
          <a:bodyPr vert="horz"/>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E7DAB1DE-C889-B848-B1E5-EB10486CFA69}"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31635791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4976" y="2868284"/>
            <a:ext cx="6502365" cy="1057588"/>
          </a:xfrm>
          <a:solidFill>
            <a:schemeClr val="bg1">
              <a:alpha val="90000"/>
            </a:schemeClr>
          </a:solidFill>
        </p:spPr>
        <p:txBody>
          <a:bodyPr/>
          <a:lstStyle>
            <a:lvl1pPr>
              <a:defRPr sz="3200"/>
            </a:lvl1p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287902" y="4178308"/>
            <a:ext cx="5356859" cy="1531255"/>
          </a:xfrm>
          <a:solidFill>
            <a:schemeClr val="bg1">
              <a:alpha val="90000"/>
            </a:schemeClr>
          </a:solidFill>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2027195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3"/>
            <a:ext cx="7773750" cy="1362075"/>
          </a:xfrm>
          <a:prstGeom prst="rect">
            <a:avLst/>
          </a:prstGeom>
        </p:spPr>
        <p:txBody>
          <a:bodyPr vert="horz"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438" y="2906713"/>
            <a:ext cx="777375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
        <p:nvSpPr>
          <p:cNvPr id="4" name="Date Placeholder 3"/>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12D027E9-41CE-9542-BE9F-A82756B3C340}"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17543877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a:prstGeom prst="rect">
            <a:avLst/>
          </a:prstGeom>
        </p:spPr>
        <p:txBody>
          <a:bodyPr vert="horz"/>
          <a:lstStyle/>
          <a:p>
            <a:r>
              <a:rPr lang="fr-FR" smtClean="0"/>
              <a:t>Click to edit Master title style</a:t>
            </a:r>
            <a:endParaRPr lang="en-US"/>
          </a:p>
        </p:txBody>
      </p:sp>
      <p:sp>
        <p:nvSpPr>
          <p:cNvPr id="3" name="Content Placeholder 2"/>
          <p:cNvSpPr>
            <a:spLocks noGrp="1"/>
          </p:cNvSpPr>
          <p:nvPr>
            <p:ph sz="half" idx="1"/>
          </p:nvPr>
        </p:nvSpPr>
        <p:spPr>
          <a:xfrm>
            <a:off x="457281" y="1600203"/>
            <a:ext cx="40393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9007" y="1600203"/>
            <a:ext cx="40393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53414A6E-3F89-3A49-ABF9-24E13D3046EE}"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17644522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a:prstGeom prst="rect">
            <a:avLst/>
          </a:prstGeom>
        </p:spPr>
        <p:txBody>
          <a:bodyPr vert="horz"/>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79" y="1535113"/>
            <a:ext cx="404089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79" y="2174875"/>
            <a:ext cx="404089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833" y="1535113"/>
            <a:ext cx="404247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833" y="2174875"/>
            <a:ext cx="404247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1EEBBABD-8AA1-D74B-B4A2-42627FEAE667}"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106696207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a:prstGeom prst="rect">
            <a:avLst/>
          </a:prstGeom>
        </p:spPr>
        <p:txBody>
          <a:bodyPr vert="horz"/>
          <a:lstStyle/>
          <a:p>
            <a:r>
              <a:rPr lang="fr-FR" smtClean="0"/>
              <a:t>Click to edit Master title style</a:t>
            </a:r>
            <a:endParaRPr lang="en-US"/>
          </a:p>
        </p:txBody>
      </p:sp>
      <p:sp>
        <p:nvSpPr>
          <p:cNvPr id="3" name="Date Placeholder 2"/>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758AD18B-9293-D448-A79F-B23D166DC210}"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261849772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6AE78CCD-9A8E-9149-94BF-582ABE75902E}"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30357048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3050"/>
            <a:ext cx="3008835" cy="1162050"/>
          </a:xfrm>
          <a:prstGeom prst="rect">
            <a:avLst/>
          </a:prstGeom>
        </p:spPr>
        <p:txBody>
          <a:bodyPr vert="horz"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671" y="273053"/>
            <a:ext cx="5112638"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81" y="1435103"/>
            <a:ext cx="3008835"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45CAE52F-1BD0-534B-B7A1-6A9A64D5A8DE}"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11587962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vert="horz"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599" y="612775"/>
            <a:ext cx="5487353"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Drag picture to placeholder or click icon to add</a:t>
            </a:r>
            <a:endParaRPr lang="en-US" noProof="0" smtClean="0"/>
          </a:p>
        </p:txBody>
      </p:sp>
      <p:sp>
        <p:nvSpPr>
          <p:cNvPr id="4" name="Text Placeholder 3"/>
          <p:cNvSpPr>
            <a:spLocks noGrp="1"/>
          </p:cNvSpPr>
          <p:nvPr>
            <p:ph type="body" sz="half" idx="2"/>
          </p:nvPr>
        </p:nvSpPr>
        <p:spPr>
          <a:xfrm>
            <a:off x="1792599" y="5367338"/>
            <a:ext cx="5487353"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0BC68C9B-A862-D24B-91D5-728D84E4E47E}"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35396197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a:prstGeom prst="rect">
            <a:avLst/>
          </a:prstGeom>
        </p:spPr>
        <p:txBody>
          <a:bodyPr vert="horz"/>
          <a:lstStyle/>
          <a:p>
            <a:r>
              <a:rPr lang="fr-FR" smtClean="0"/>
              <a:t>Click to edit Master title style</a:t>
            </a:r>
            <a:endParaRPr lang="en-US"/>
          </a:p>
        </p:txBody>
      </p:sp>
      <p:sp>
        <p:nvSpPr>
          <p:cNvPr id="3" name="Vertical Text Placeholder 2"/>
          <p:cNvSpPr>
            <a:spLocks noGrp="1"/>
          </p:cNvSpPr>
          <p:nvPr>
            <p:ph type="body" orient="vert" idx="1"/>
          </p:nvPr>
        </p:nvSpPr>
        <p:spPr>
          <a:xfrm>
            <a:off x="457281" y="1600203"/>
            <a:ext cx="8231029" cy="4525963"/>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5CFEB5E2-E57E-D941-91B4-77A2213943F4}"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5950283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1"/>
            <a:ext cx="2057757" cy="5851525"/>
          </a:xfrm>
          <a:prstGeom prst="rect">
            <a:avLst/>
          </a:prstGeo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81" y="274641"/>
            <a:ext cx="6020845" cy="5851525"/>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79" y="6534150"/>
            <a:ext cx="2133971" cy="279400"/>
          </a:xfrm>
          <a:prstGeom prst="rect">
            <a:avLst/>
          </a:prstGeom>
        </p:spPr>
        <p:txBody>
          <a:bodyPr vert="horz" wrap="square" lIns="91440" tIns="45720" rIns="91440" bIns="45720" numCol="1" anchor="t" anchorCtr="0" compatLnSpc="1">
            <a:prstTxWarp prst="textNoShape">
              <a:avLst/>
            </a:prstTxWarp>
          </a:bodyPr>
          <a:lstStyle>
            <a:lvl1pPr algn="ctr">
              <a:defRPr sz="1800">
                <a:cs typeface="MS PGothic" charset="0"/>
              </a:defRPr>
            </a:lvl1pPr>
          </a:lstStyle>
          <a:p>
            <a:pPr>
              <a:defRPr/>
            </a:pPr>
            <a:fld id="{28E49F6A-D730-8445-9DDF-6FDF577D1ED2}" type="datetime1">
              <a:rPr lang="en-US" b="0">
                <a:solidFill>
                  <a:srgbClr val="000000"/>
                </a:solidFill>
                <a:latin typeface="Arial" charset="0"/>
                <a:ea typeface="MS PGothic"/>
              </a:rPr>
              <a:pPr>
                <a:defRPr/>
              </a:pPr>
              <a:t>5/6/2015</a:t>
            </a:fld>
            <a:endParaRPr lang="en-GB" b="0">
              <a:solidFill>
                <a:srgbClr val="000000"/>
              </a:solidFill>
              <a:latin typeface="Arial" charset="0"/>
              <a:ea typeface="MS PGothic"/>
            </a:endParaRPr>
          </a:p>
        </p:txBody>
      </p:sp>
    </p:spTree>
    <p:extLst>
      <p:ext uri="{BB962C8B-B14F-4D97-AF65-F5344CB8AC3E}">
        <p14:creationId xmlns:p14="http://schemas.microsoft.com/office/powerpoint/2010/main" xmlns="" val="7816203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42"/>
            <a:ext cx="7945438" cy="934477"/>
          </a:xfrm>
          <a:prstGeom prst="rect">
            <a:avLst/>
          </a:prstGeom>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8" y="635635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37963F2F-4042-FC45-9F9C-5381A7798E31}" type="slidenum">
              <a:rPr lang="en-US" b="0" smtClean="0">
                <a:solidFill>
                  <a:srgbClr val="000000">
                    <a:tint val="75000"/>
                  </a:srgbClr>
                </a:solidFill>
                <a:latin typeface="Calibri"/>
                <a:ea typeface="MS PGothic"/>
              </a:rPr>
              <a:pPr fontAlgn="auto">
                <a:spcBef>
                  <a:spcPts val="0"/>
                </a:spcBef>
                <a:spcAft>
                  <a:spcPts val="0"/>
                </a:spcAft>
              </a:pPr>
              <a:t>‹Nº›</a:t>
            </a:fld>
            <a:endParaRPr lang="en-US" b="0">
              <a:solidFill>
                <a:srgbClr val="000000">
                  <a:tint val="75000"/>
                </a:srgbClr>
              </a:solidFill>
              <a:latin typeface="Calibri"/>
              <a:ea typeface="MS PGothic"/>
            </a:endParaRPr>
          </a:p>
        </p:txBody>
      </p:sp>
    </p:spTree>
    <p:extLst>
      <p:ext uri="{BB962C8B-B14F-4D97-AF65-F5344CB8AC3E}">
        <p14:creationId xmlns:p14="http://schemas.microsoft.com/office/powerpoint/2010/main" xmlns="" val="30596887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62821" y="3112506"/>
            <a:ext cx="5987143" cy="1057588"/>
          </a:xfrm>
          <a:solidFill>
            <a:schemeClr val="bg1">
              <a:alpha val="90000"/>
            </a:schemeClr>
          </a:solidFill>
        </p:spPr>
        <p:txBody>
          <a:bodyPr/>
          <a:lstStyle>
            <a:lvl1pPr>
              <a:defRPr sz="3200"/>
            </a:lvl1pPr>
          </a:lstStyle>
          <a:p>
            <a:r>
              <a:rPr lang="es-ES" dirty="0" smtClean="0"/>
              <a:t>Haga clic para modificar el estilo de título del patrón</a:t>
            </a:r>
            <a:endParaRPr lang="es-ES" dirty="0"/>
          </a:p>
        </p:txBody>
      </p:sp>
      <p:sp>
        <p:nvSpPr>
          <p:cNvPr id="4"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41519986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8490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4" name="Right Triangle 8"/>
          <p:cNvSpPr>
            <a:spLocks noChangeArrowheads="1"/>
          </p:cNvSpPr>
          <p:nvPr/>
        </p:nvSpPr>
        <p:spPr bwMode="auto">
          <a:xfrm rot="16200000">
            <a:off x="2453080" y="6153541"/>
            <a:ext cx="8756650" cy="4660121"/>
          </a:xfrm>
          <a:prstGeom prst="rtTriangle">
            <a:avLst/>
          </a:prstGeom>
          <a:solidFill>
            <a:srgbClr val="081C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400">
                <a:solidFill>
                  <a:schemeClr val="tx1"/>
                </a:solidFill>
                <a:latin typeface="Telefonica Text" charset="0"/>
                <a:ea typeface="MS PGothic" panose="020B0600070205080204" pitchFamily="34" charset="-128"/>
              </a:defRPr>
            </a:lvl1pPr>
            <a:lvl2pPr marL="742950" indent="-285750" eaLnBrk="0" hangingPunct="0">
              <a:defRPr sz="2400">
                <a:solidFill>
                  <a:schemeClr val="tx1"/>
                </a:solidFill>
                <a:latin typeface="Telefonica Text" charset="0"/>
                <a:ea typeface="MS PGothic" panose="020B0600070205080204" pitchFamily="34" charset="-128"/>
              </a:defRPr>
            </a:lvl2pPr>
            <a:lvl3pPr marL="1143000" indent="-228600" eaLnBrk="0" hangingPunct="0">
              <a:defRPr sz="2400">
                <a:solidFill>
                  <a:schemeClr val="tx1"/>
                </a:solidFill>
                <a:latin typeface="Telefonica Text" charset="0"/>
                <a:ea typeface="MS PGothic" panose="020B0600070205080204" pitchFamily="34" charset="-128"/>
              </a:defRPr>
            </a:lvl3pPr>
            <a:lvl4pPr marL="1600200" indent="-228600" eaLnBrk="0" hangingPunct="0">
              <a:defRPr sz="2400">
                <a:solidFill>
                  <a:schemeClr val="tx1"/>
                </a:solidFill>
                <a:latin typeface="Telefonica Text" charset="0"/>
                <a:ea typeface="MS PGothic" panose="020B0600070205080204" pitchFamily="34" charset="-128"/>
              </a:defRPr>
            </a:lvl4pPr>
            <a:lvl5pPr marL="2057400" indent="-228600" eaLnBrk="0" hangingPunct="0">
              <a:defRPr sz="2400">
                <a:solidFill>
                  <a:schemeClr val="tx1"/>
                </a:solidFill>
                <a:latin typeface="Telefonica Tex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9pPr>
          </a:lstStyle>
          <a:p>
            <a:pPr eaLnBrk="1" hangingPunct="1">
              <a:defRPr/>
            </a:pPr>
            <a:endParaRPr lang="en-GB" altLang="es-ES" sz="1800" b="0" smtClean="0">
              <a:solidFill>
                <a:prstClr val="black"/>
              </a:solidFill>
              <a:cs typeface="+mn-cs"/>
            </a:endParaRPr>
          </a:p>
        </p:txBody>
      </p:sp>
      <p:pic>
        <p:nvPicPr>
          <p:cNvPr id="5" name="Picture 1" descr="Logos FI-WARE Ops_Logo FI-WARE Ops Horiz CMYK.pn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6855" y="-407988"/>
            <a:ext cx="2675402" cy="1892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7"/>
          <p:cNvSpPr txBox="1">
            <a:spLocks noChangeArrowheads="1"/>
          </p:cNvSpPr>
          <p:nvPr/>
        </p:nvSpPr>
        <p:spPr bwMode="auto">
          <a:xfrm>
            <a:off x="8612097" y="6524628"/>
            <a:ext cx="410761" cy="246221"/>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Telefonica Text" charset="0"/>
                <a:ea typeface="MS PGothic" panose="020B0600070205080204" pitchFamily="34" charset="-128"/>
              </a:defRPr>
            </a:lvl1pPr>
            <a:lvl2pPr marL="742950" indent="-285750" eaLnBrk="0" hangingPunct="0">
              <a:defRPr sz="2400">
                <a:solidFill>
                  <a:schemeClr val="tx1"/>
                </a:solidFill>
                <a:latin typeface="Telefonica Text" charset="0"/>
                <a:ea typeface="MS PGothic" panose="020B0600070205080204" pitchFamily="34" charset="-128"/>
              </a:defRPr>
            </a:lvl2pPr>
            <a:lvl3pPr marL="1143000" indent="-228600" eaLnBrk="0" hangingPunct="0">
              <a:defRPr sz="2400">
                <a:solidFill>
                  <a:schemeClr val="tx1"/>
                </a:solidFill>
                <a:latin typeface="Telefonica Text" charset="0"/>
                <a:ea typeface="MS PGothic" panose="020B0600070205080204" pitchFamily="34" charset="-128"/>
              </a:defRPr>
            </a:lvl3pPr>
            <a:lvl4pPr marL="1600200" indent="-228600" eaLnBrk="0" hangingPunct="0">
              <a:defRPr sz="2400">
                <a:solidFill>
                  <a:schemeClr val="tx1"/>
                </a:solidFill>
                <a:latin typeface="Telefonica Text" charset="0"/>
                <a:ea typeface="MS PGothic" panose="020B0600070205080204" pitchFamily="34" charset="-128"/>
              </a:defRPr>
            </a:lvl4pPr>
            <a:lvl5pPr marL="2057400" indent="-228600" eaLnBrk="0" hangingPunct="0">
              <a:defRPr sz="2400">
                <a:solidFill>
                  <a:schemeClr val="tx1"/>
                </a:solidFill>
                <a:latin typeface="Telefonica Tex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9pPr>
          </a:lstStyle>
          <a:p>
            <a:pPr eaLnBrk="1" hangingPunct="1">
              <a:defRPr/>
            </a:pPr>
            <a:fld id="{BF8D5231-C063-47EB-AE26-ACE5566B10E7}" type="slidenum">
              <a:rPr lang="en-GB" altLang="es-ES" sz="1000" b="0" smtClean="0">
                <a:solidFill>
                  <a:srgbClr val="A6A6A6"/>
                </a:solidFill>
                <a:latin typeface="Neo Tech Std" charset="0"/>
                <a:cs typeface="+mn-cs"/>
              </a:rPr>
              <a:pPr eaLnBrk="1" hangingPunct="1">
                <a:defRPr/>
              </a:pPr>
              <a:t>‹Nº›</a:t>
            </a:fld>
            <a:endParaRPr lang="en-GB" altLang="es-ES" sz="1000" b="0" smtClean="0">
              <a:solidFill>
                <a:srgbClr val="A6A6A6"/>
              </a:solidFill>
              <a:latin typeface="Neo Tech Std" charset="0"/>
              <a:cs typeface="+mn-cs"/>
            </a:endParaRPr>
          </a:p>
        </p:txBody>
      </p:sp>
      <p:sp>
        <p:nvSpPr>
          <p:cNvPr id="7" name="TextBox 19"/>
          <p:cNvSpPr txBox="1">
            <a:spLocks noChangeArrowheads="1"/>
          </p:cNvSpPr>
          <p:nvPr/>
        </p:nvSpPr>
        <p:spPr bwMode="auto">
          <a:xfrm>
            <a:off x="3737624" y="5378450"/>
            <a:ext cx="185770" cy="36988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GB" sz="1800" b="0" smtClean="0">
              <a:solidFill>
                <a:prstClr val="black"/>
              </a:solidFill>
            </a:endParaRPr>
          </a:p>
        </p:txBody>
      </p:sp>
      <p:pic>
        <p:nvPicPr>
          <p:cNvPr id="8" name="Picture 6" descr="Logosfiware.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8837" y="6484938"/>
            <a:ext cx="92091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919" y="2130428"/>
            <a:ext cx="7773750" cy="1470025"/>
          </a:xfrm>
          <a:prstGeom prst="rect">
            <a:avLst/>
          </a:prstGeom>
        </p:spPr>
        <p:txBody>
          <a:bodyPr/>
          <a:lstStyle/>
          <a:p>
            <a:r>
              <a:rPr lang="it-IT" smtClean="0"/>
              <a:t>Fare clic per modificare stile</a:t>
            </a:r>
            <a:endParaRPr lang="en-GB"/>
          </a:p>
        </p:txBody>
      </p:sp>
      <p:sp>
        <p:nvSpPr>
          <p:cNvPr id="3" name="Subtitle 2"/>
          <p:cNvSpPr>
            <a:spLocks noGrp="1"/>
          </p:cNvSpPr>
          <p:nvPr>
            <p:ph type="subTitle" idx="1"/>
          </p:nvPr>
        </p:nvSpPr>
        <p:spPr>
          <a:xfrm>
            <a:off x="1371838" y="3886200"/>
            <a:ext cx="640191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9" name="Date Placeholder 3"/>
          <p:cNvSpPr>
            <a:spLocks noGrp="1"/>
          </p:cNvSpPr>
          <p:nvPr>
            <p:ph type="dt" sz="half" idx="10"/>
          </p:nvPr>
        </p:nvSpPr>
        <p:spPr>
          <a:xfrm>
            <a:off x="457279" y="6356353"/>
            <a:ext cx="2133971"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4E21134-09C0-4FB9-940A-26B6E4413B59}" type="datetime1">
              <a:rPr lang="en-US" altLang="es-ES" sz="1800" b="0">
                <a:solidFill>
                  <a:prstClr val="black"/>
                </a:solidFill>
                <a:ea typeface="MS PGothic" panose="020B0600070205080204" pitchFamily="34" charset="-128"/>
                <a:cs typeface="+mn-cs"/>
              </a:rPr>
              <a:pPr>
                <a:defRPr/>
              </a:pPr>
              <a:t>5/6/2015</a:t>
            </a:fld>
            <a:endParaRPr lang="en-GB" altLang="es-ES" sz="1800" b="0">
              <a:solidFill>
                <a:prstClr val="black"/>
              </a:solidFill>
              <a:ea typeface="MS PGothic" panose="020B0600070205080204" pitchFamily="34" charset="-128"/>
              <a:cs typeface="+mn-cs"/>
            </a:endParaRPr>
          </a:p>
        </p:txBody>
      </p:sp>
      <p:sp>
        <p:nvSpPr>
          <p:cNvPr id="10" name="Footer Placeholder 4"/>
          <p:cNvSpPr>
            <a:spLocks noGrp="1"/>
          </p:cNvSpPr>
          <p:nvPr>
            <p:ph type="ftr" sz="quarter" idx="11"/>
          </p:nvPr>
        </p:nvSpPr>
        <p:spPr>
          <a:xfrm>
            <a:off x="3124744" y="6356353"/>
            <a:ext cx="2896103"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r>
              <a:rPr lang="en-GB" sz="1800" b="0">
                <a:solidFill>
                  <a:prstClr val="black"/>
                </a:solidFill>
              </a:rPr>
              <a:t>Title of the event/audience</a:t>
            </a:r>
            <a:endParaRPr lang="en-GB" sz="1800" b="0" dirty="0">
              <a:solidFill>
                <a:prstClr val="black"/>
              </a:solidFill>
            </a:endParaRPr>
          </a:p>
        </p:txBody>
      </p:sp>
      <p:sp>
        <p:nvSpPr>
          <p:cNvPr id="11" name="Slide Number Placeholder 5"/>
          <p:cNvSpPr>
            <a:spLocks noGrp="1"/>
          </p:cNvSpPr>
          <p:nvPr>
            <p:ph type="sldNum" sz="quarter" idx="12"/>
          </p:nvPr>
        </p:nvSpPr>
        <p:spPr>
          <a:xfrm>
            <a:off x="6554339" y="6356353"/>
            <a:ext cx="2133971"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9C81A3A-CDBE-42FE-A38D-B6B6B2F81DE3}" type="slidenum">
              <a:rPr lang="en-GB" altLang="es-ES" sz="1800" b="0">
                <a:solidFill>
                  <a:prstClr val="black"/>
                </a:solidFill>
                <a:ea typeface="MS PGothic" panose="020B0600070205080204" pitchFamily="34" charset="-128"/>
                <a:cs typeface="+mn-cs"/>
              </a:rPr>
              <a:pPr>
                <a:defRPr/>
              </a:pPr>
              <a:t>‹Nº›</a:t>
            </a:fld>
            <a:endParaRPr lang="en-GB" altLang="es-ES" sz="1800" b="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xmlns="" val="281492268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4 Rectángulo"/>
          <p:cNvSpPr>
            <a:spLocks noChangeArrowheads="1"/>
          </p:cNvSpPr>
          <p:nvPr userDrawn="1"/>
        </p:nvSpPr>
        <p:spPr bwMode="auto">
          <a:xfrm>
            <a:off x="0" y="2"/>
            <a:ext cx="9145588" cy="1484313"/>
          </a:xfrm>
          <a:prstGeom prst="rect">
            <a:avLst/>
          </a:prstGeom>
          <a:solidFill>
            <a:srgbClr val="46B6C8"/>
          </a:solidFill>
          <a:ln w="9525">
            <a:solidFill>
              <a:schemeClr val="bg2"/>
            </a:solidFill>
            <a:round/>
            <a:headEnd/>
            <a:tailEnd/>
          </a:ln>
        </p:spPr>
        <p:txBody>
          <a:bodyPr wrap="none" lIns="0" tIns="0" rIns="0" bIns="0" anchor="ctr"/>
          <a:lstStyle/>
          <a:p>
            <a:pPr algn="ctr" eaLnBrk="0" hangingPunct="0"/>
            <a:endParaRPr lang="en-US">
              <a:solidFill>
                <a:prstClr val="black"/>
              </a:solidFill>
              <a:cs typeface="+mn-cs"/>
            </a:endParaRPr>
          </a:p>
        </p:txBody>
      </p:sp>
      <p:sp>
        <p:nvSpPr>
          <p:cNvPr id="7" name="Line 17"/>
          <p:cNvSpPr>
            <a:spLocks noChangeShapeType="1"/>
          </p:cNvSpPr>
          <p:nvPr userDrawn="1"/>
        </p:nvSpPr>
        <p:spPr bwMode="auto">
          <a:xfrm>
            <a:off x="0" y="6350000"/>
            <a:ext cx="9145588" cy="0"/>
          </a:xfrm>
          <a:prstGeom prst="line">
            <a:avLst/>
          </a:prstGeom>
          <a:noFill/>
          <a:ln w="9525">
            <a:solidFill>
              <a:srgbClr val="0A1E50"/>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defRPr/>
            </a:pPr>
            <a:endParaRPr lang="en-US">
              <a:solidFill>
                <a:prstClr val="black"/>
              </a:solidFill>
              <a:cs typeface="+mn-cs"/>
            </a:endParaRPr>
          </a:p>
        </p:txBody>
      </p:sp>
      <p:sp>
        <p:nvSpPr>
          <p:cNvPr id="3" name="Subtitle 2"/>
          <p:cNvSpPr>
            <a:spLocks noGrp="1"/>
          </p:cNvSpPr>
          <p:nvPr>
            <p:ph type="subTitle" idx="1"/>
          </p:nvPr>
        </p:nvSpPr>
        <p:spPr>
          <a:xfrm>
            <a:off x="637801" y="4584648"/>
            <a:ext cx="4509529" cy="519167"/>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9" name="Title 1"/>
          <p:cNvSpPr>
            <a:spLocks noGrp="1"/>
          </p:cNvSpPr>
          <p:nvPr>
            <p:ph type="title"/>
          </p:nvPr>
        </p:nvSpPr>
        <p:spPr>
          <a:xfrm>
            <a:off x="111824" y="79872"/>
            <a:ext cx="8576564" cy="1337766"/>
          </a:xfrm>
          <a:prstGeom prst="rect">
            <a:avLst/>
          </a:prstGeom>
        </p:spPr>
        <p:txBody>
          <a:bodyPr>
            <a:normAutofit/>
          </a:bodyPr>
          <a:lstStyle>
            <a:lvl1pPr algn="l">
              <a:defRPr sz="3200">
                <a:solidFill>
                  <a:schemeClr val="bg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grpSp>
        <p:nvGrpSpPr>
          <p:cNvPr id="6" name="Group 5"/>
          <p:cNvGrpSpPr/>
          <p:nvPr userDrawn="1"/>
        </p:nvGrpSpPr>
        <p:grpSpPr>
          <a:xfrm>
            <a:off x="762000" y="2527299"/>
            <a:ext cx="4446930" cy="1306952"/>
            <a:chOff x="762000" y="2527299"/>
            <a:chExt cx="4446930" cy="1306952"/>
          </a:xfrm>
        </p:grpSpPr>
        <p:pic>
          <p:nvPicPr>
            <p:cNvPr id="2" name="Picture 1"/>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5" name="Picture 4"/>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17" name="Picture 16"/>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18" name="Picture 17"/>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 xmlns:p14="http://schemas.microsoft.com/office/powerpoint/2010/main" val="223491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rgbClr val="0A1E50"/>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prstClr val="black"/>
              </a:solidFill>
              <a:cs typeface="+mn-cs"/>
            </a:endParaRPr>
          </a:p>
        </p:txBody>
      </p:sp>
      <p:sp>
        <p:nvSpPr>
          <p:cNvPr id="3" name="Subtitle 2"/>
          <p:cNvSpPr>
            <a:spLocks noGrp="1"/>
          </p:cNvSpPr>
          <p:nvPr>
            <p:ph type="subTitle" idx="1" hasCustomPrompt="1"/>
          </p:nvPr>
        </p:nvSpPr>
        <p:spPr>
          <a:xfrm>
            <a:off x="746541"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smtClean="0"/>
          </a:p>
          <a:p>
            <a:r>
              <a:rPr lang="en-US" dirty="0" smtClean="0"/>
              <a:t>http://</a:t>
            </a:r>
            <a:r>
              <a:rPr lang="en-US" dirty="0" err="1" smtClean="0"/>
              <a:t>ops.fi-ware.org</a:t>
            </a:r>
            <a:endParaRPr lang="en-US" dirty="0"/>
          </a:p>
        </p:txBody>
      </p:sp>
      <p:sp>
        <p:nvSpPr>
          <p:cNvPr id="9" name="Title 1"/>
          <p:cNvSpPr>
            <a:spLocks noGrp="1"/>
          </p:cNvSpPr>
          <p:nvPr>
            <p:ph type="title" hasCustomPrompt="1"/>
          </p:nvPr>
        </p:nvSpPr>
        <p:spPr>
          <a:xfrm>
            <a:off x="741508" y="1854769"/>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8"/>
          <p:cNvGrpSpPr>
            <a:grpSpLocks noChangeAspect="1"/>
          </p:cNvGrpSpPr>
          <p:nvPr userDrawn="1"/>
        </p:nvGrpSpPr>
        <p:grpSpPr>
          <a:xfrm>
            <a:off x="5739845" y="1304436"/>
            <a:ext cx="3040296" cy="893543"/>
            <a:chOff x="762000" y="2527299"/>
            <a:chExt cx="4446930" cy="1306952"/>
          </a:xfrm>
        </p:grpSpPr>
        <p:pic>
          <p:nvPicPr>
            <p:cNvPr id="20" name="Picture 19"/>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1" name="Picture 20"/>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2" name="Picture 21"/>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3" name="Picture 22"/>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 xmlns:p14="http://schemas.microsoft.com/office/powerpoint/2010/main" val="1541134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a:xfrm>
            <a:off x="457201" y="1600202"/>
            <a:ext cx="8231188" cy="4525963"/>
          </a:xfrm>
          <a:prstGeom prst="rect">
            <a:avLst/>
          </a:prstGeo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750913D8-EE46-5043-9242-B9BF21B74864}"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365841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3987" cy="1362075"/>
          </a:xfrm>
          <a:prstGeom prst="rect">
            <a:avLst/>
          </a:prstGeo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4" y="2906713"/>
            <a:ext cx="7773987"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E8E443D5-9CD0-2842-A90F-0D05DF98D487}"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2520841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401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4BEBA7EF-9A5A-3E42-839A-3DBFCFA5EE8D}"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423805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661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661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8" name="Footer Placeholder 7"/>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9" name="Slide Number Placeholder 8"/>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52436405-3F5F-CE41-811E-75608F320191}"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34240233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4" name="Footer Placeholder 3"/>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5" name="Slide Number Placeholder 4"/>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F9780394-E279-464D-8E9E-E6112B3EEB37}"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2979870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3" name="Footer Placeholder 2"/>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4" name="Slide Number Placeholder 3"/>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5E1E6386-B404-6F43-A60B-A6A0DE8B5403}"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368444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849792" y="2049241"/>
            <a:ext cx="4930743" cy="565146"/>
          </a:xfrm>
          <a:solidFill>
            <a:schemeClr val="bg1">
              <a:alpha val="90000"/>
            </a:schemeClr>
          </a:solidFill>
        </p:spPr>
        <p:txBody>
          <a:bodyPr/>
          <a:lstStyle>
            <a:lvl1pPr>
              <a:defRPr sz="3200"/>
            </a:lvl1pPr>
          </a:lstStyle>
          <a:p>
            <a:r>
              <a:rPr lang="es-ES" dirty="0" err="1" smtClean="0"/>
              <a:t>From</a:t>
            </a:r>
            <a:r>
              <a:rPr lang="es-ES" dirty="0" smtClean="0"/>
              <a:t> …</a:t>
            </a:r>
            <a:endParaRPr lang="es-ES" dirty="0"/>
          </a:p>
        </p:txBody>
      </p:sp>
      <p:sp>
        <p:nvSpPr>
          <p:cNvPr id="3" name="2 Marcador de contenido"/>
          <p:cNvSpPr>
            <a:spLocks noGrp="1"/>
          </p:cNvSpPr>
          <p:nvPr>
            <p:ph idx="1" hasCustomPrompt="1"/>
          </p:nvPr>
        </p:nvSpPr>
        <p:spPr>
          <a:xfrm>
            <a:off x="3287902" y="4178308"/>
            <a:ext cx="5356859" cy="700339"/>
          </a:xfrm>
          <a:solidFill>
            <a:schemeClr val="bg1">
              <a:alpha val="90000"/>
            </a:schemeClr>
          </a:solidFill>
        </p:spPr>
        <p:txBody>
          <a:bodyPr/>
          <a:lstStyle>
            <a:lvl1pPr marL="0" indent="0" algn="r">
              <a:buNone/>
              <a:defRPr sz="3200" b="1"/>
            </a:lvl1pPr>
            <a:lvl2pPr algn="l">
              <a:defRPr/>
            </a:lvl2pPr>
            <a:lvl3pPr algn="l">
              <a:defRPr/>
            </a:lvl3pPr>
            <a:lvl4pPr algn="l">
              <a:defRPr/>
            </a:lvl4pPr>
            <a:lvl5pPr algn="l">
              <a:defRPr/>
            </a:lvl5pPr>
          </a:lstStyle>
          <a:p>
            <a:pPr lvl="0"/>
            <a:r>
              <a:rPr lang="es-ES" dirty="0" smtClean="0"/>
              <a:t>… </a:t>
            </a:r>
            <a:r>
              <a:rPr lang="es-ES" dirty="0" err="1" smtClean="0"/>
              <a:t>To</a:t>
            </a:r>
            <a:endParaRPr lang="es-ES" dirty="0" smtClean="0"/>
          </a:p>
        </p:txBody>
      </p:sp>
      <p:sp>
        <p:nvSpPr>
          <p:cNvPr id="4"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424214620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33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4F07A3B4-7F1F-0C48-8AD5-D6BCA23C4CBF}"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4102737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7987" cy="566738"/>
          </a:xfrm>
          <a:prstGeom prst="rect">
            <a:avLst/>
          </a:prstGeo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798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798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6" name="Footer Placeholder 5"/>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7" name="Slide Number Placeholder 6"/>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B8BEC9FE-66B1-0947-A148-2D2117257939}"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1702334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a:prstGeom prst="rect">
            <a:avLst/>
          </a:prstGeom>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1" y="1600202"/>
            <a:ext cx="8231188" cy="4525963"/>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D9F9F482-7287-EA44-931D-357FED4F8E91}"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1411123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9" y="274640"/>
            <a:ext cx="2057400" cy="5851525"/>
          </a:xfrm>
          <a:prstGeom prst="rect">
            <a:avLst/>
          </a:prstGeo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21388" cy="5851525"/>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a:solidFill>
                <a:prstClr val="black"/>
              </a:solidFill>
              <a:cs typeface="+mn-cs"/>
            </a:endParaRPr>
          </a:p>
        </p:txBody>
      </p:sp>
      <p:sp>
        <p:nvSpPr>
          <p:cNvPr id="5" name="Footer Placeholder 4"/>
          <p:cNvSpPr>
            <a:spLocks noGrp="1"/>
          </p:cNvSpPr>
          <p:nvPr>
            <p:ph type="ftr" sz="quarter" idx="11"/>
          </p:nvPr>
        </p:nvSpPr>
        <p:spPr>
          <a:xfrm>
            <a:off x="3124201" y="6356352"/>
            <a:ext cx="2897188" cy="365125"/>
          </a:xfrm>
          <a:prstGeom prst="rect">
            <a:avLst/>
          </a:prstGeom>
        </p:spPr>
        <p:txBody>
          <a:bodyPr/>
          <a:lstStyle>
            <a:lvl1pPr>
              <a:defRPr/>
            </a:lvl1pPr>
          </a:lstStyle>
          <a:p>
            <a:pPr>
              <a:defRPr/>
            </a:pPr>
            <a:endParaRPr lang="en-US">
              <a:solidFill>
                <a:prstClr val="black"/>
              </a:solidFill>
              <a:cs typeface="+mn-cs"/>
            </a:endParaRPr>
          </a:p>
        </p:txBody>
      </p:sp>
      <p:sp>
        <p:nvSpPr>
          <p:cNvPr id="6" name="Slide Number Placeholder 5"/>
          <p:cNvSpPr>
            <a:spLocks noGrp="1"/>
          </p:cNvSpPr>
          <p:nvPr>
            <p:ph type="sldNum" sz="quarter" idx="12"/>
          </p:nvPr>
        </p:nvSpPr>
        <p:spPr>
          <a:xfrm>
            <a:off x="6554788" y="6356352"/>
            <a:ext cx="2133600" cy="365125"/>
          </a:xfrm>
          <a:prstGeom prst="rect">
            <a:avLst/>
          </a:prstGeom>
        </p:spPr>
        <p:txBody>
          <a:bodyPr/>
          <a:lstStyle>
            <a:lvl1pPr>
              <a:defRPr/>
            </a:lvl1pPr>
          </a:lstStyle>
          <a:p>
            <a:pPr>
              <a:defRPr/>
            </a:pPr>
            <a:fld id="{C754525A-E64D-784C-8C17-44EFE829EC3F}" type="slidenum">
              <a:rPr lang="en-US">
                <a:solidFill>
                  <a:prstClr val="black"/>
                </a:solidFill>
                <a:cs typeface="+mn-cs"/>
              </a:rPr>
              <a:pPr>
                <a:defRPr/>
              </a:pPr>
              <a:t>‹Nº›</a:t>
            </a:fld>
            <a:endParaRPr lang="en-US">
              <a:solidFill>
                <a:prstClr val="black"/>
              </a:solidFill>
              <a:cs typeface="+mn-cs"/>
            </a:endParaRPr>
          </a:p>
        </p:txBody>
      </p:sp>
    </p:spTree>
    <p:extLst>
      <p:ext uri="{BB962C8B-B14F-4D97-AF65-F5344CB8AC3E}">
        <p14:creationId xmlns="" xmlns:p14="http://schemas.microsoft.com/office/powerpoint/2010/main" val="351790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39"/>
            <a:ext cx="7945438" cy="503590"/>
          </a:xfrm>
        </p:spPr>
        <p:txBody>
          <a:bodyPr/>
          <a:lstStyle/>
          <a:p>
            <a:r>
              <a:rPr lang="fr-CH" smtClean="0"/>
              <a:t>Click to edit Master title style</a:t>
            </a:r>
            <a:endParaRPr lang="en-US" dirty="0"/>
          </a:p>
        </p:txBody>
      </p:sp>
      <p:sp>
        <p:nvSpPr>
          <p:cNvPr id="3"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39"/>
            <a:ext cx="7945438" cy="503590"/>
          </a:xfrm>
        </p:spPr>
        <p:txBody>
          <a:bodyPr/>
          <a:lstStyle/>
          <a:p>
            <a:r>
              <a:rPr lang="fr-CH" smtClean="0"/>
              <a:t>Click to edit Master title style</a:t>
            </a:r>
            <a:endParaRPr lang="es-ES" dirty="0"/>
          </a:p>
        </p:txBody>
      </p:sp>
      <p:sp>
        <p:nvSpPr>
          <p:cNvPr id="3" name="2 Marcador de contenido"/>
          <p:cNvSpPr>
            <a:spLocks noGrp="1"/>
          </p:cNvSpPr>
          <p:nvPr>
            <p:ph idx="1" hasCustomPrompt="1"/>
          </p:nvPr>
        </p:nvSpPr>
        <p:spPr>
          <a:xfrm>
            <a:off x="349258"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4982" y="2868284"/>
            <a:ext cx="6502365" cy="565146"/>
          </a:xfrm>
          <a:solidFill>
            <a:schemeClr val="bg1">
              <a:alpha val="90000"/>
            </a:schemeClr>
          </a:solidFill>
        </p:spPr>
        <p:txBody>
          <a:bodyPr/>
          <a:lstStyle>
            <a:lvl1pPr>
              <a:defRPr sz="3200"/>
            </a:lvl1pPr>
          </a:lstStyle>
          <a:p>
            <a:r>
              <a:rPr lang="fr-CH" smtClean="0"/>
              <a:t>Click to edit Master title style</a:t>
            </a:r>
            <a:endParaRPr lang="es-ES" dirty="0"/>
          </a:p>
        </p:txBody>
      </p:sp>
      <p:sp>
        <p:nvSpPr>
          <p:cNvPr id="3" name="2 Marcador de contenido"/>
          <p:cNvSpPr>
            <a:spLocks noGrp="1"/>
          </p:cNvSpPr>
          <p:nvPr>
            <p:ph idx="1" hasCustomPrompt="1"/>
          </p:nvPr>
        </p:nvSpPr>
        <p:spPr>
          <a:xfrm>
            <a:off x="2777498" y="4178320"/>
            <a:ext cx="5356859" cy="1531255"/>
          </a:xfrm>
          <a:solidFill>
            <a:schemeClr val="bg1">
              <a:alpha val="90000"/>
            </a:schemeClr>
          </a:solidFill>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02719537"/>
      </p:ext>
    </p:extLst>
  </p:cSld>
  <p:clrMapOvr>
    <a:masterClrMapping/>
  </p:clrMapOvr>
  <p:transition/>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62827" y="3112506"/>
            <a:ext cx="5987143" cy="565146"/>
          </a:xfrm>
          <a:solidFill>
            <a:schemeClr val="bg1">
              <a:alpha val="90000"/>
            </a:schemeClr>
          </a:solidFill>
        </p:spPr>
        <p:txBody>
          <a:bodyPr/>
          <a:lstStyle>
            <a:lvl1pPr>
              <a:defRPr sz="3200"/>
            </a:lvl1pPr>
          </a:lstStyle>
          <a:p>
            <a:r>
              <a:rPr lang="fr-CH" smtClean="0"/>
              <a:t>Click to edit Master title style</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4151998655"/>
      </p:ext>
    </p:extLst>
  </p:cSld>
  <p:clrMapOvr>
    <a:masterClrMapping/>
  </p:clrMapOvr>
  <p:transition/>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849798" y="2049241"/>
            <a:ext cx="4930743" cy="565146"/>
          </a:xfrm>
          <a:solidFill>
            <a:schemeClr val="bg1">
              <a:alpha val="90000"/>
            </a:schemeClr>
          </a:solidFill>
        </p:spPr>
        <p:txBody>
          <a:bodyPr/>
          <a:lstStyle>
            <a:lvl1pPr>
              <a:defRPr sz="3200"/>
            </a:lvl1pPr>
          </a:lstStyle>
          <a:p>
            <a:r>
              <a:rPr lang="es-ES" dirty="0" err="1" smtClean="0"/>
              <a:t>From</a:t>
            </a:r>
            <a:r>
              <a:rPr lang="es-ES" dirty="0" smtClean="0"/>
              <a:t> …</a:t>
            </a:r>
            <a:endParaRPr lang="es-ES" dirty="0"/>
          </a:p>
        </p:txBody>
      </p:sp>
      <p:sp>
        <p:nvSpPr>
          <p:cNvPr id="3" name="2 Marcador de contenido"/>
          <p:cNvSpPr>
            <a:spLocks noGrp="1"/>
          </p:cNvSpPr>
          <p:nvPr>
            <p:ph idx="1" hasCustomPrompt="1"/>
          </p:nvPr>
        </p:nvSpPr>
        <p:spPr>
          <a:xfrm>
            <a:off x="3287908" y="4178320"/>
            <a:ext cx="5356859" cy="700339"/>
          </a:xfrm>
          <a:solidFill>
            <a:schemeClr val="bg1">
              <a:alpha val="90000"/>
            </a:schemeClr>
          </a:solidFill>
        </p:spPr>
        <p:txBody>
          <a:bodyPr/>
          <a:lstStyle>
            <a:lvl1pPr marL="0" indent="0" algn="r">
              <a:buNone/>
              <a:defRPr sz="3200" b="1"/>
            </a:lvl1pPr>
            <a:lvl2pPr algn="l">
              <a:defRPr/>
            </a:lvl2pPr>
            <a:lvl3pPr algn="l">
              <a:defRPr/>
            </a:lvl3pPr>
            <a:lvl4pPr algn="l">
              <a:defRPr/>
            </a:lvl4pPr>
            <a:lvl5pPr algn="l">
              <a:defRPr/>
            </a:lvl5pPr>
          </a:lstStyle>
          <a:p>
            <a:pPr lvl="0"/>
            <a:r>
              <a:rPr lang="es-ES" dirty="0" smtClean="0"/>
              <a:t>… </a:t>
            </a:r>
            <a:r>
              <a:rPr lang="es-ES" dirty="0" err="1" smtClean="0"/>
              <a:t>To</a:t>
            </a:r>
            <a:endParaRPr lang="es-ES" dirty="0" smtClean="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4242146201"/>
      </p:ext>
    </p:extLst>
  </p:cSld>
  <p:clrMapOvr>
    <a:masterClrMapping/>
  </p:clrMapOvr>
  <p:transition/>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20469" y="821496"/>
            <a:ext cx="7945438" cy="688256"/>
          </a:xfrm>
          <a:solidFill>
            <a:schemeClr val="bg1">
              <a:alpha val="90000"/>
            </a:schemeClr>
          </a:solidFill>
        </p:spPr>
        <p:txBody>
          <a:bodyPr/>
          <a:lstStyle>
            <a:lvl1pPr algn="ctr">
              <a:defRPr sz="4000" baseline="0"/>
            </a:lvl1pPr>
          </a:lstStyle>
          <a:p>
            <a:r>
              <a:rPr lang="es-ES" dirty="0" err="1" smtClean="0"/>
              <a:t>Now</a:t>
            </a:r>
            <a:r>
              <a:rPr lang="es-ES" dirty="0" smtClean="0"/>
              <a:t> </a:t>
            </a:r>
            <a:r>
              <a:rPr lang="es-ES" dirty="0" err="1" smtClean="0"/>
              <a:t>is</a:t>
            </a:r>
            <a:r>
              <a:rPr lang="es-ES" dirty="0" smtClean="0"/>
              <a:t> </a:t>
            </a:r>
            <a:r>
              <a:rPr lang="es-ES" dirty="0" err="1" smtClean="0"/>
              <a:t>the</a:t>
            </a:r>
            <a:r>
              <a:rPr lang="es-ES" dirty="0" smtClean="0"/>
              <a:t> time</a:t>
            </a:r>
            <a:endParaRPr lang="es-ES" dirty="0"/>
          </a:p>
        </p:txBody>
      </p:sp>
      <p:sp>
        <p:nvSpPr>
          <p:cNvPr id="3" name="2 Marcador de contenido"/>
          <p:cNvSpPr>
            <a:spLocks noGrp="1"/>
          </p:cNvSpPr>
          <p:nvPr>
            <p:ph sz="half" idx="1" hasCustomPrompt="1"/>
          </p:nvPr>
        </p:nvSpPr>
        <p:spPr>
          <a:xfrm>
            <a:off x="693476" y="2421532"/>
            <a:ext cx="4742843" cy="700341"/>
          </a:xfrm>
          <a:solidFill>
            <a:schemeClr val="bg1">
              <a:alpha val="90000"/>
            </a:schemeClr>
          </a:solidFill>
        </p:spPr>
        <p:txBody>
          <a:bodyPr/>
          <a:lstStyle>
            <a:lvl1pPr marL="0" indent="0">
              <a:buNone/>
              <a:defRPr sz="32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err="1" smtClean="0"/>
              <a:t>From</a:t>
            </a:r>
            <a:r>
              <a:rPr lang="es-ES" dirty="0" smtClean="0"/>
              <a:t> </a:t>
            </a:r>
            <a:r>
              <a:rPr lang="es-ES" dirty="0" err="1" smtClean="0"/>
              <a:t>here</a:t>
            </a:r>
            <a:r>
              <a:rPr lang="es-ES" dirty="0" smtClean="0"/>
              <a:t> …</a:t>
            </a:r>
          </a:p>
        </p:txBody>
      </p:sp>
      <p:sp>
        <p:nvSpPr>
          <p:cNvPr id="4" name="3 Marcador de contenido"/>
          <p:cNvSpPr>
            <a:spLocks noGrp="1"/>
          </p:cNvSpPr>
          <p:nvPr>
            <p:ph sz="half" idx="2" hasCustomPrompt="1"/>
          </p:nvPr>
        </p:nvSpPr>
        <p:spPr>
          <a:xfrm>
            <a:off x="2955550" y="4451334"/>
            <a:ext cx="5234529" cy="688471"/>
          </a:xfrm>
          <a:solidFill>
            <a:schemeClr val="bg1">
              <a:alpha val="90000"/>
            </a:schemeClr>
          </a:solidFill>
        </p:spPr>
        <p:txBody>
          <a:bodyPr/>
          <a:lstStyle>
            <a:lvl1pPr marL="0" indent="0" algn="r">
              <a:buNone/>
              <a:defRPr sz="3200" b="1"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 </a:t>
            </a:r>
            <a:r>
              <a:rPr lang="es-ES" dirty="0" err="1" smtClean="0"/>
              <a:t>to</a:t>
            </a:r>
            <a:r>
              <a:rPr lang="es-ES" dirty="0" smtClean="0"/>
              <a:t> </a:t>
            </a:r>
            <a:r>
              <a:rPr lang="es-ES" dirty="0" err="1" smtClean="0"/>
              <a:t>there</a:t>
            </a:r>
            <a:endParaRPr lang="es-ES" dirty="0" smtClean="0"/>
          </a:p>
        </p:txBody>
      </p:sp>
      <p:sp>
        <p:nvSpPr>
          <p:cNvPr id="5"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20469" y="821496"/>
            <a:ext cx="7945438" cy="688256"/>
          </a:xfrm>
          <a:solidFill>
            <a:schemeClr val="bg1">
              <a:alpha val="90000"/>
            </a:schemeClr>
          </a:solidFill>
        </p:spPr>
        <p:txBody>
          <a:bodyPr/>
          <a:lstStyle>
            <a:lvl1pPr algn="ctr">
              <a:defRPr sz="4000" baseline="0"/>
            </a:lvl1pPr>
          </a:lstStyle>
          <a:p>
            <a:r>
              <a:rPr lang="es-ES" dirty="0" err="1" smtClean="0"/>
              <a:t>Now</a:t>
            </a:r>
            <a:r>
              <a:rPr lang="es-ES" dirty="0" smtClean="0"/>
              <a:t> </a:t>
            </a:r>
            <a:r>
              <a:rPr lang="es-ES" dirty="0" err="1" smtClean="0"/>
              <a:t>is</a:t>
            </a:r>
            <a:r>
              <a:rPr lang="es-ES" dirty="0" smtClean="0"/>
              <a:t> </a:t>
            </a:r>
            <a:r>
              <a:rPr lang="es-ES" dirty="0" err="1" smtClean="0"/>
              <a:t>the</a:t>
            </a:r>
            <a:r>
              <a:rPr lang="es-ES" dirty="0" smtClean="0"/>
              <a:t> time</a:t>
            </a:r>
            <a:endParaRPr lang="es-ES" dirty="0"/>
          </a:p>
        </p:txBody>
      </p:sp>
      <p:sp>
        <p:nvSpPr>
          <p:cNvPr id="3" name="2 Marcador de contenido"/>
          <p:cNvSpPr>
            <a:spLocks noGrp="1"/>
          </p:cNvSpPr>
          <p:nvPr>
            <p:ph sz="half" idx="1" hasCustomPrompt="1"/>
          </p:nvPr>
        </p:nvSpPr>
        <p:spPr>
          <a:xfrm>
            <a:off x="693470" y="2421520"/>
            <a:ext cx="4742843" cy="700341"/>
          </a:xfrm>
          <a:solidFill>
            <a:schemeClr val="bg1">
              <a:alpha val="90000"/>
            </a:schemeClr>
          </a:solidFill>
        </p:spPr>
        <p:txBody>
          <a:bodyPr/>
          <a:lstStyle>
            <a:lvl1pPr marL="0" indent="0">
              <a:buNone/>
              <a:defRPr sz="32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err="1" smtClean="0"/>
              <a:t>From</a:t>
            </a:r>
            <a:r>
              <a:rPr lang="es-ES" dirty="0" smtClean="0"/>
              <a:t> </a:t>
            </a:r>
            <a:r>
              <a:rPr lang="es-ES" dirty="0" err="1" smtClean="0"/>
              <a:t>here</a:t>
            </a:r>
            <a:r>
              <a:rPr lang="es-ES" dirty="0" smtClean="0"/>
              <a:t> …</a:t>
            </a:r>
          </a:p>
        </p:txBody>
      </p:sp>
      <p:sp>
        <p:nvSpPr>
          <p:cNvPr id="4" name="3 Marcador de contenido"/>
          <p:cNvSpPr>
            <a:spLocks noGrp="1"/>
          </p:cNvSpPr>
          <p:nvPr>
            <p:ph sz="half" idx="2" hasCustomPrompt="1"/>
          </p:nvPr>
        </p:nvSpPr>
        <p:spPr>
          <a:xfrm>
            <a:off x="2955550" y="4451322"/>
            <a:ext cx="5234529" cy="688471"/>
          </a:xfrm>
          <a:solidFill>
            <a:schemeClr val="bg1">
              <a:alpha val="90000"/>
            </a:schemeClr>
          </a:solidFill>
        </p:spPr>
        <p:txBody>
          <a:bodyPr/>
          <a:lstStyle>
            <a:lvl1pPr marL="0" indent="0" algn="r">
              <a:buNone/>
              <a:defRPr sz="3200" b="1"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 </a:t>
            </a:r>
            <a:r>
              <a:rPr lang="es-ES" dirty="0" err="1" smtClean="0"/>
              <a:t>to</a:t>
            </a:r>
            <a:r>
              <a:rPr lang="es-ES" dirty="0" smtClean="0"/>
              <a:t> </a:t>
            </a:r>
            <a:r>
              <a:rPr lang="es-ES" dirty="0" err="1" smtClean="0"/>
              <a:t>there</a:t>
            </a:r>
            <a:endParaRPr lang="es-ES" dirty="0" smtClean="0"/>
          </a:p>
        </p:txBody>
      </p:sp>
      <p:sp>
        <p:nvSpPr>
          <p:cNvPr id="5"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hf hdr="0"/>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503590"/>
          </a:xfrm>
        </p:spPr>
        <p:txBody>
          <a:bodyPr/>
          <a:lstStyle/>
          <a:p>
            <a:r>
              <a:rPr lang="fr-CH" smtClean="0"/>
              <a:t>Click to edit Master title style</a:t>
            </a:r>
            <a:endParaRPr lang="en-US"/>
          </a:p>
        </p:txBody>
      </p:sp>
      <p:sp>
        <p:nvSpPr>
          <p:cNvPr id="3" name="Text Placeholder 2"/>
          <p:cNvSpPr>
            <a:spLocks noGrp="1"/>
          </p:cNvSpPr>
          <p:nvPr>
            <p:ph type="body" sz="half" idx="1"/>
          </p:nvPr>
        </p:nvSpPr>
        <p:spPr>
          <a:xfrm>
            <a:off x="349250" y="1357317"/>
            <a:ext cx="4071938" cy="492918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573588" y="1357317"/>
            <a:ext cx="4071937" cy="492918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C85D6743-F196-438F-B89D-05D1A849ABA4}"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045706"/>
            <a:ext cx="7773750" cy="1919363"/>
          </a:xfrm>
          <a:prstGeom prst="rect">
            <a:avLst/>
          </a:prstGeom>
        </p:spPr>
        <p:txBody>
          <a:bodyPr anchor="b"/>
          <a:lstStyle>
            <a:lvl1pPr algn="ctr">
              <a:defRPr sz="6000"/>
            </a:lvl1pPr>
          </a:lstStyle>
          <a:p>
            <a:r>
              <a:rPr lang="fr-CH" smtClean="0"/>
              <a:t>Click to edit Master title style</a:t>
            </a:r>
            <a:endParaRPr lang="en-US" dirty="0"/>
          </a:p>
        </p:txBody>
      </p:sp>
      <p:sp>
        <p:nvSpPr>
          <p:cNvPr id="3" name="Subtitle 2"/>
          <p:cNvSpPr>
            <a:spLocks noGrp="1"/>
          </p:cNvSpPr>
          <p:nvPr>
            <p:ph type="subTitle" idx="1"/>
          </p:nvPr>
        </p:nvSpPr>
        <p:spPr>
          <a:xfrm>
            <a:off x="1143206" y="3602038"/>
            <a:ext cx="685919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smtClean="0"/>
              <a:t>Click to edit Master subtitle style</a:t>
            </a:r>
            <a:endParaRPr lang="en-US" dirty="0"/>
          </a:p>
        </p:txBody>
      </p:sp>
      <p:sp>
        <p:nvSpPr>
          <p:cNvPr id="4" name="Date Placeholder 3"/>
          <p:cNvSpPr>
            <a:spLocks noGrp="1"/>
          </p:cNvSpPr>
          <p:nvPr>
            <p:ph type="dt" sz="half" idx="10"/>
          </p:nvPr>
        </p:nvSpPr>
        <p:spPr>
          <a:xfrm>
            <a:off x="628759" y="6356366"/>
            <a:ext cx="2057757" cy="365125"/>
          </a:xfrm>
          <a:prstGeom prst="rect">
            <a:avLst/>
          </a:prstGeom>
        </p:spPr>
        <p:txBody>
          <a:bodyPr/>
          <a:lstStyle/>
          <a:p>
            <a:pPr>
              <a:defRPr/>
            </a:pPr>
            <a:r>
              <a:rPr lang="en-US" sz="1800" b="0" smtClean="0">
                <a:solidFill>
                  <a:srgbClr val="043F52"/>
                </a:solidFill>
                <a:latin typeface="Arial" charset="0"/>
                <a:ea typeface="ＭＳ Ｐゴシック" pitchFamily="34" charset="-128"/>
                <a:cs typeface="+mn-cs"/>
              </a:rPr>
              <a:t>Brussels, 6th March 2014</a:t>
            </a:r>
            <a:endParaRPr lang="en-GB" sz="1800" b="0" dirty="0">
              <a:solidFill>
                <a:srgbClr val="043F52"/>
              </a:solidFill>
              <a:latin typeface="Arial" charset="0"/>
              <a:ea typeface="ＭＳ Ｐゴシック" pitchFamily="34" charset="-128"/>
              <a:cs typeface="+mn-cs"/>
            </a:endParaRPr>
          </a:p>
        </p:txBody>
      </p:sp>
      <p:sp>
        <p:nvSpPr>
          <p:cNvPr id="5" name="Footer Placeholder 4"/>
          <p:cNvSpPr>
            <a:spLocks noGrp="1"/>
          </p:cNvSpPr>
          <p:nvPr>
            <p:ph type="ftr" sz="quarter" idx="11"/>
          </p:nvPr>
        </p:nvSpPr>
        <p:spPr>
          <a:xfrm>
            <a:off x="3029476" y="6356366"/>
            <a:ext cx="3086636" cy="365125"/>
          </a:xfrm>
          <a:prstGeom prst="rect">
            <a:avLst/>
          </a:prstGeom>
        </p:spPr>
        <p:txBody>
          <a:bodyPr/>
          <a:lstStyle/>
          <a:p>
            <a:pPr>
              <a:defRPr/>
            </a:pPr>
            <a:r>
              <a:rPr lang="en-GB" sz="1800" b="0" smtClean="0">
                <a:solidFill>
                  <a:srgbClr val="043F52"/>
                </a:solidFill>
                <a:latin typeface="Arial" charset="0"/>
                <a:ea typeface="ＭＳ Ｐゴシック" pitchFamily="34" charset="-128"/>
                <a:cs typeface="+mn-cs"/>
              </a:rPr>
              <a:t>XIFI Offerings to Phase 3 projects and SMEs </a:t>
            </a:r>
            <a:endParaRPr lang="en-GB" sz="1800" b="0" dirty="0">
              <a:solidFill>
                <a:srgbClr val="043F52"/>
              </a:solidFill>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a:xfrm>
            <a:off x="6459079" y="6356366"/>
            <a:ext cx="2057757" cy="365125"/>
          </a:xfrm>
          <a:prstGeom prst="rect">
            <a:avLst/>
          </a:prstGeom>
        </p:spPr>
        <p:txBody>
          <a:body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932241163"/>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39"/>
            <a:ext cx="7945438" cy="503590"/>
          </a:xfrm>
        </p:spPr>
        <p:txBody>
          <a:bodyPr/>
          <a:lstStyle/>
          <a:p>
            <a:r>
              <a:rPr lang="fr-CH" smtClean="0"/>
              <a:t>Click to edit Master title style</a:t>
            </a:r>
            <a:endParaRPr lang="en-US" dirty="0"/>
          </a:p>
        </p:txBody>
      </p:sp>
      <p:sp>
        <p:nvSpPr>
          <p:cNvPr id="3"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39"/>
            <a:ext cx="7945438" cy="503590"/>
          </a:xfrm>
        </p:spPr>
        <p:txBody>
          <a:bodyPr/>
          <a:lstStyle/>
          <a:p>
            <a:r>
              <a:rPr lang="fr-CH" smtClean="0"/>
              <a:t>Click to edit Master title style</a:t>
            </a:r>
            <a:endParaRPr lang="es-ES" dirty="0"/>
          </a:p>
        </p:txBody>
      </p:sp>
      <p:sp>
        <p:nvSpPr>
          <p:cNvPr id="3" name="2 Marcador de contenido"/>
          <p:cNvSpPr>
            <a:spLocks noGrp="1"/>
          </p:cNvSpPr>
          <p:nvPr>
            <p:ph idx="1" hasCustomPrompt="1"/>
          </p:nvPr>
        </p:nvSpPr>
        <p:spPr>
          <a:xfrm>
            <a:off x="349258"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4982" y="2868284"/>
            <a:ext cx="6502365" cy="565146"/>
          </a:xfrm>
          <a:solidFill>
            <a:schemeClr val="bg1">
              <a:alpha val="90000"/>
            </a:schemeClr>
          </a:solidFill>
        </p:spPr>
        <p:txBody>
          <a:bodyPr/>
          <a:lstStyle>
            <a:lvl1pPr>
              <a:defRPr sz="3200"/>
            </a:lvl1pPr>
          </a:lstStyle>
          <a:p>
            <a:r>
              <a:rPr lang="fr-CH" smtClean="0"/>
              <a:t>Click to edit Master title style</a:t>
            </a:r>
            <a:endParaRPr lang="es-ES" dirty="0"/>
          </a:p>
        </p:txBody>
      </p:sp>
      <p:sp>
        <p:nvSpPr>
          <p:cNvPr id="3" name="2 Marcador de contenido"/>
          <p:cNvSpPr>
            <a:spLocks noGrp="1"/>
          </p:cNvSpPr>
          <p:nvPr>
            <p:ph idx="1" hasCustomPrompt="1"/>
          </p:nvPr>
        </p:nvSpPr>
        <p:spPr>
          <a:xfrm>
            <a:off x="2777498" y="4178320"/>
            <a:ext cx="5356859" cy="1531255"/>
          </a:xfrm>
          <a:solidFill>
            <a:schemeClr val="bg1">
              <a:alpha val="90000"/>
            </a:schemeClr>
          </a:solidFill>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02719537"/>
      </p:ext>
    </p:extLst>
  </p:cSld>
  <p:clrMapOvr>
    <a:masterClrMapping/>
  </p:clrMapOvr>
  <p:transition/>
  <p:hf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62827" y="3112506"/>
            <a:ext cx="5987143" cy="565146"/>
          </a:xfrm>
          <a:solidFill>
            <a:schemeClr val="bg1">
              <a:alpha val="90000"/>
            </a:schemeClr>
          </a:solidFill>
        </p:spPr>
        <p:txBody>
          <a:bodyPr/>
          <a:lstStyle>
            <a:lvl1pPr>
              <a:defRPr sz="3200"/>
            </a:lvl1pPr>
          </a:lstStyle>
          <a:p>
            <a:r>
              <a:rPr lang="fr-CH" smtClean="0"/>
              <a:t>Click to edit Master title style</a:t>
            </a:r>
            <a:endParaRPr lang="es-ES" dirty="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4151998655"/>
      </p:ext>
    </p:extLst>
  </p:cSld>
  <p:clrMapOvr>
    <a:masterClrMapping/>
  </p:clrMapOvr>
  <p:transition/>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849798" y="2049241"/>
            <a:ext cx="4930743" cy="565146"/>
          </a:xfrm>
          <a:solidFill>
            <a:schemeClr val="bg1">
              <a:alpha val="90000"/>
            </a:schemeClr>
          </a:solidFill>
        </p:spPr>
        <p:txBody>
          <a:bodyPr/>
          <a:lstStyle>
            <a:lvl1pPr>
              <a:defRPr sz="3200"/>
            </a:lvl1pPr>
          </a:lstStyle>
          <a:p>
            <a:r>
              <a:rPr lang="es-ES" dirty="0" err="1" smtClean="0"/>
              <a:t>From</a:t>
            </a:r>
            <a:r>
              <a:rPr lang="es-ES" dirty="0" smtClean="0"/>
              <a:t> …</a:t>
            </a:r>
            <a:endParaRPr lang="es-ES" dirty="0"/>
          </a:p>
        </p:txBody>
      </p:sp>
      <p:sp>
        <p:nvSpPr>
          <p:cNvPr id="3" name="2 Marcador de contenido"/>
          <p:cNvSpPr>
            <a:spLocks noGrp="1"/>
          </p:cNvSpPr>
          <p:nvPr>
            <p:ph idx="1" hasCustomPrompt="1"/>
          </p:nvPr>
        </p:nvSpPr>
        <p:spPr>
          <a:xfrm>
            <a:off x="3287908" y="4178320"/>
            <a:ext cx="5356859" cy="700339"/>
          </a:xfrm>
          <a:solidFill>
            <a:schemeClr val="bg1">
              <a:alpha val="90000"/>
            </a:schemeClr>
          </a:solidFill>
        </p:spPr>
        <p:txBody>
          <a:bodyPr/>
          <a:lstStyle>
            <a:lvl1pPr marL="0" indent="0" algn="r">
              <a:buNone/>
              <a:defRPr sz="3200" b="1"/>
            </a:lvl1pPr>
            <a:lvl2pPr algn="l">
              <a:defRPr/>
            </a:lvl2pPr>
            <a:lvl3pPr algn="l">
              <a:defRPr/>
            </a:lvl3pPr>
            <a:lvl4pPr algn="l">
              <a:defRPr/>
            </a:lvl4pPr>
            <a:lvl5pPr algn="l">
              <a:defRPr/>
            </a:lvl5pPr>
          </a:lstStyle>
          <a:p>
            <a:pPr lvl="0"/>
            <a:r>
              <a:rPr lang="es-ES" dirty="0" smtClean="0"/>
              <a:t>… </a:t>
            </a:r>
            <a:r>
              <a:rPr lang="es-ES" dirty="0" err="1" smtClean="0"/>
              <a:t>To</a:t>
            </a:r>
            <a:endParaRPr lang="es-ES" dirty="0" smtClean="0"/>
          </a:p>
        </p:txBody>
      </p:sp>
      <p:sp>
        <p:nvSpPr>
          <p:cNvPr id="4"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4242146201"/>
      </p:ext>
    </p:extLst>
  </p:cSld>
  <p:clrMapOvr>
    <a:masterClrMapping/>
  </p:clrMapOvr>
  <p:transition/>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20469" y="821496"/>
            <a:ext cx="7945438" cy="688256"/>
          </a:xfrm>
          <a:solidFill>
            <a:schemeClr val="bg1">
              <a:alpha val="90000"/>
            </a:schemeClr>
          </a:solidFill>
        </p:spPr>
        <p:txBody>
          <a:bodyPr/>
          <a:lstStyle>
            <a:lvl1pPr algn="ctr">
              <a:defRPr sz="4000" baseline="0"/>
            </a:lvl1pPr>
          </a:lstStyle>
          <a:p>
            <a:r>
              <a:rPr lang="es-ES" dirty="0" err="1" smtClean="0"/>
              <a:t>Now</a:t>
            </a:r>
            <a:r>
              <a:rPr lang="es-ES" dirty="0" smtClean="0"/>
              <a:t> </a:t>
            </a:r>
            <a:r>
              <a:rPr lang="es-ES" dirty="0" err="1" smtClean="0"/>
              <a:t>is</a:t>
            </a:r>
            <a:r>
              <a:rPr lang="es-ES" dirty="0" smtClean="0"/>
              <a:t> </a:t>
            </a:r>
            <a:r>
              <a:rPr lang="es-ES" dirty="0" err="1" smtClean="0"/>
              <a:t>the</a:t>
            </a:r>
            <a:r>
              <a:rPr lang="es-ES" dirty="0" smtClean="0"/>
              <a:t> time</a:t>
            </a:r>
            <a:endParaRPr lang="es-ES" dirty="0"/>
          </a:p>
        </p:txBody>
      </p:sp>
      <p:sp>
        <p:nvSpPr>
          <p:cNvPr id="3" name="2 Marcador de contenido"/>
          <p:cNvSpPr>
            <a:spLocks noGrp="1"/>
          </p:cNvSpPr>
          <p:nvPr>
            <p:ph sz="half" idx="1" hasCustomPrompt="1"/>
          </p:nvPr>
        </p:nvSpPr>
        <p:spPr>
          <a:xfrm>
            <a:off x="693476" y="2421532"/>
            <a:ext cx="4742843" cy="700341"/>
          </a:xfrm>
          <a:solidFill>
            <a:schemeClr val="bg1">
              <a:alpha val="90000"/>
            </a:schemeClr>
          </a:solidFill>
        </p:spPr>
        <p:txBody>
          <a:bodyPr/>
          <a:lstStyle>
            <a:lvl1pPr marL="0" indent="0">
              <a:buNone/>
              <a:defRPr sz="32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err="1" smtClean="0"/>
              <a:t>From</a:t>
            </a:r>
            <a:r>
              <a:rPr lang="es-ES" dirty="0" smtClean="0"/>
              <a:t> </a:t>
            </a:r>
            <a:r>
              <a:rPr lang="es-ES" dirty="0" err="1" smtClean="0"/>
              <a:t>here</a:t>
            </a:r>
            <a:r>
              <a:rPr lang="es-ES" dirty="0" smtClean="0"/>
              <a:t> …</a:t>
            </a:r>
          </a:p>
        </p:txBody>
      </p:sp>
      <p:sp>
        <p:nvSpPr>
          <p:cNvPr id="4" name="3 Marcador de contenido"/>
          <p:cNvSpPr>
            <a:spLocks noGrp="1"/>
          </p:cNvSpPr>
          <p:nvPr>
            <p:ph sz="half" idx="2" hasCustomPrompt="1"/>
          </p:nvPr>
        </p:nvSpPr>
        <p:spPr>
          <a:xfrm>
            <a:off x="2955550" y="4451334"/>
            <a:ext cx="5234529" cy="688471"/>
          </a:xfrm>
          <a:solidFill>
            <a:schemeClr val="bg1">
              <a:alpha val="90000"/>
            </a:schemeClr>
          </a:solidFill>
        </p:spPr>
        <p:txBody>
          <a:bodyPr/>
          <a:lstStyle>
            <a:lvl1pPr marL="0" indent="0" algn="r">
              <a:buNone/>
              <a:defRPr sz="3200" b="1"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 </a:t>
            </a:r>
            <a:r>
              <a:rPr lang="es-ES" dirty="0" err="1" smtClean="0"/>
              <a:t>to</a:t>
            </a:r>
            <a:r>
              <a:rPr lang="es-ES" dirty="0" smtClean="0"/>
              <a:t> </a:t>
            </a:r>
            <a:r>
              <a:rPr lang="es-ES" dirty="0" err="1" smtClean="0"/>
              <a:t>there</a:t>
            </a:r>
            <a:endParaRPr lang="es-ES" dirty="0" smtClean="0"/>
          </a:p>
        </p:txBody>
      </p:sp>
      <p:sp>
        <p:nvSpPr>
          <p:cNvPr id="5"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503590"/>
          </a:xfrm>
        </p:spPr>
        <p:txBody>
          <a:bodyPr/>
          <a:lstStyle/>
          <a:p>
            <a:r>
              <a:rPr lang="fr-CH" smtClean="0"/>
              <a:t>Click to edit Master title style</a:t>
            </a:r>
            <a:endParaRPr lang="en-US"/>
          </a:p>
        </p:txBody>
      </p:sp>
      <p:sp>
        <p:nvSpPr>
          <p:cNvPr id="3" name="Text Placeholder 2"/>
          <p:cNvSpPr>
            <a:spLocks noGrp="1"/>
          </p:cNvSpPr>
          <p:nvPr>
            <p:ph type="body" sz="half" idx="1"/>
          </p:nvPr>
        </p:nvSpPr>
        <p:spPr>
          <a:xfrm>
            <a:off x="349250" y="1357317"/>
            <a:ext cx="4071938" cy="492918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573588" y="1357317"/>
            <a:ext cx="4071937" cy="492918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C85D6743-F196-438F-B89D-05D1A849ABA4}"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045706"/>
            <a:ext cx="7773750" cy="1919363"/>
          </a:xfrm>
          <a:prstGeom prst="rect">
            <a:avLst/>
          </a:prstGeom>
        </p:spPr>
        <p:txBody>
          <a:bodyPr anchor="b"/>
          <a:lstStyle>
            <a:lvl1pPr algn="ctr">
              <a:defRPr sz="6000"/>
            </a:lvl1pPr>
          </a:lstStyle>
          <a:p>
            <a:r>
              <a:rPr lang="fr-CH" smtClean="0"/>
              <a:t>Click to edit Master title style</a:t>
            </a:r>
            <a:endParaRPr lang="en-US" dirty="0"/>
          </a:p>
        </p:txBody>
      </p:sp>
      <p:sp>
        <p:nvSpPr>
          <p:cNvPr id="3" name="Subtitle 2"/>
          <p:cNvSpPr>
            <a:spLocks noGrp="1"/>
          </p:cNvSpPr>
          <p:nvPr>
            <p:ph type="subTitle" idx="1"/>
          </p:nvPr>
        </p:nvSpPr>
        <p:spPr>
          <a:xfrm>
            <a:off x="1143206" y="3602038"/>
            <a:ext cx="685919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smtClean="0"/>
              <a:t>Click to edit Master subtitle style</a:t>
            </a:r>
            <a:endParaRPr lang="en-US" dirty="0"/>
          </a:p>
        </p:txBody>
      </p:sp>
      <p:sp>
        <p:nvSpPr>
          <p:cNvPr id="4" name="Date Placeholder 3"/>
          <p:cNvSpPr>
            <a:spLocks noGrp="1"/>
          </p:cNvSpPr>
          <p:nvPr>
            <p:ph type="dt" sz="half" idx="10"/>
          </p:nvPr>
        </p:nvSpPr>
        <p:spPr>
          <a:xfrm>
            <a:off x="628759" y="6356366"/>
            <a:ext cx="2057757" cy="365125"/>
          </a:xfrm>
          <a:prstGeom prst="rect">
            <a:avLst/>
          </a:prstGeom>
        </p:spPr>
        <p:txBody>
          <a:bodyPr/>
          <a:lstStyle/>
          <a:p>
            <a:pPr>
              <a:defRPr/>
            </a:pPr>
            <a:r>
              <a:rPr lang="en-US" sz="1800" b="0" smtClean="0">
                <a:solidFill>
                  <a:srgbClr val="043F52"/>
                </a:solidFill>
                <a:latin typeface="Arial" charset="0"/>
                <a:ea typeface="ＭＳ Ｐゴシック" pitchFamily="34" charset="-128"/>
                <a:cs typeface="+mn-cs"/>
              </a:rPr>
              <a:t>Brussels, 6th March 2014</a:t>
            </a:r>
            <a:endParaRPr lang="en-GB" sz="1800" b="0" dirty="0">
              <a:solidFill>
                <a:srgbClr val="043F52"/>
              </a:solidFill>
              <a:latin typeface="Arial" charset="0"/>
              <a:ea typeface="ＭＳ Ｐゴシック" pitchFamily="34" charset="-128"/>
              <a:cs typeface="+mn-cs"/>
            </a:endParaRPr>
          </a:p>
        </p:txBody>
      </p:sp>
      <p:sp>
        <p:nvSpPr>
          <p:cNvPr id="5" name="Footer Placeholder 4"/>
          <p:cNvSpPr>
            <a:spLocks noGrp="1"/>
          </p:cNvSpPr>
          <p:nvPr>
            <p:ph type="ftr" sz="quarter" idx="11"/>
          </p:nvPr>
        </p:nvSpPr>
        <p:spPr>
          <a:xfrm>
            <a:off x="3029476" y="6356366"/>
            <a:ext cx="3086636" cy="365125"/>
          </a:xfrm>
          <a:prstGeom prst="rect">
            <a:avLst/>
          </a:prstGeom>
        </p:spPr>
        <p:txBody>
          <a:bodyPr/>
          <a:lstStyle/>
          <a:p>
            <a:pPr>
              <a:defRPr/>
            </a:pPr>
            <a:r>
              <a:rPr lang="en-GB" sz="1800" b="0" smtClean="0">
                <a:solidFill>
                  <a:srgbClr val="043F52"/>
                </a:solidFill>
                <a:latin typeface="Arial" charset="0"/>
                <a:ea typeface="ＭＳ Ｐゴシック" pitchFamily="34" charset="-128"/>
                <a:cs typeface="+mn-cs"/>
              </a:rPr>
              <a:t>XIFI Offerings to Phase 3 projects and SMEs </a:t>
            </a:r>
            <a:endParaRPr lang="en-GB" sz="1800" b="0" dirty="0">
              <a:solidFill>
                <a:srgbClr val="043F52"/>
              </a:solidFill>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a:xfrm>
            <a:off x="6459079" y="6356366"/>
            <a:ext cx="2057757" cy="365125"/>
          </a:xfrm>
          <a:prstGeom prst="rect">
            <a:avLst/>
          </a:prstGeom>
        </p:spPr>
        <p:txBody>
          <a:bodyPr/>
          <a:lstStyle/>
          <a:p>
            <a:pPr>
              <a:defRPr/>
            </a:pPr>
            <a:fld id="{B6712AB3-6E6F-4D8A-B646-AE18FFCB779C}" type="slidenum">
              <a:rPr lang="en-GB" smtClean="0">
                <a:solidFill>
                  <a:srgbClr val="043F52">
                    <a:tint val="75000"/>
                  </a:srgbClr>
                </a:solidFill>
              </a:rPr>
              <a:pPr>
                <a:defRPr/>
              </a:pPr>
              <a:t>‹Nº›</a:t>
            </a:fld>
            <a:endParaRPr lang="en-GB" dirty="0">
              <a:solidFill>
                <a:srgbClr val="043F52">
                  <a:tint val="75000"/>
                </a:srgbClr>
              </a:solidFill>
            </a:endParaRPr>
          </a:p>
        </p:txBody>
      </p:sp>
    </p:spTree>
    <p:extLst>
      <p:ext uri="{BB962C8B-B14F-4D97-AF65-F5344CB8AC3E}">
        <p14:creationId xmlns:p14="http://schemas.microsoft.com/office/powerpoint/2010/main" xmlns="" val="932241163"/>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244464765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101706694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146128620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375991817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2947345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 xmlns:p14="http://schemas.microsoft.com/office/powerpoint/2010/main" val="84090758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 xmlns:p14="http://schemas.microsoft.com/office/powerpoint/2010/main" val="965531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503590"/>
          </a:xfrm>
        </p:spPr>
        <p:txBody>
          <a:bodyPr/>
          <a:lstStyle/>
          <a:p>
            <a:r>
              <a:rPr lang="en-US"/>
              <a:t>Click to edit Master title style</a:t>
            </a:r>
          </a:p>
        </p:txBody>
      </p:sp>
      <p:sp>
        <p:nvSpPr>
          <p:cNvPr id="3" name="Text Placeholder 2"/>
          <p:cNvSpPr>
            <a:spLocks noGrp="1"/>
          </p:cNvSpPr>
          <p:nvPr>
            <p:ph type="body" sz="half" idx="1"/>
          </p:nvPr>
        </p:nvSpPr>
        <p:spPr>
          <a:xfrm>
            <a:off x="349250" y="1357315"/>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5"/>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spTree>
    <p:extLst>
      <p:ext uri="{BB962C8B-B14F-4D97-AF65-F5344CB8AC3E}">
        <p14:creationId xmlns:p14="http://schemas.microsoft.com/office/powerpoint/2010/main" xmlns="" val="29473457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4 Rectángulo"/>
          <p:cNvSpPr>
            <a:spLocks noChangeArrowheads="1"/>
          </p:cNvSpPr>
          <p:nvPr userDrawn="1"/>
        </p:nvSpPr>
        <p:spPr bwMode="auto">
          <a:xfrm>
            <a:off x="0" y="2"/>
            <a:ext cx="9145588" cy="1484313"/>
          </a:xfrm>
          <a:prstGeom prst="rect">
            <a:avLst/>
          </a:prstGeom>
          <a:solidFill>
            <a:srgbClr val="46B6C8"/>
          </a:solidFill>
          <a:ln w="9525">
            <a:solidFill>
              <a:schemeClr val="bg2"/>
            </a:solidFill>
            <a:round/>
            <a:headEnd/>
            <a:tailEnd/>
          </a:ln>
        </p:spPr>
        <p:txBody>
          <a:bodyPr wrap="none" lIns="0" tIns="0" rIns="0" bIns="0" anchor="ctr"/>
          <a:lstStyle/>
          <a:p>
            <a:pPr algn="ctr" eaLnBrk="0" hangingPunct="0"/>
            <a:endParaRPr lang="en-US"/>
          </a:p>
        </p:txBody>
      </p:sp>
      <p:sp>
        <p:nvSpPr>
          <p:cNvPr id="7" name="Line 17"/>
          <p:cNvSpPr>
            <a:spLocks noChangeShapeType="1"/>
          </p:cNvSpPr>
          <p:nvPr userDrawn="1"/>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p>
        </p:txBody>
      </p:sp>
      <p:sp>
        <p:nvSpPr>
          <p:cNvPr id="3" name="Subtitle 2"/>
          <p:cNvSpPr>
            <a:spLocks noGrp="1"/>
          </p:cNvSpPr>
          <p:nvPr>
            <p:ph type="subTitle" idx="1"/>
          </p:nvPr>
        </p:nvSpPr>
        <p:spPr>
          <a:xfrm>
            <a:off x="637801" y="4584648"/>
            <a:ext cx="4509529" cy="519167"/>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9" name="Title 1"/>
          <p:cNvSpPr>
            <a:spLocks noGrp="1"/>
          </p:cNvSpPr>
          <p:nvPr>
            <p:ph type="title"/>
          </p:nvPr>
        </p:nvSpPr>
        <p:spPr>
          <a:xfrm>
            <a:off x="111824" y="79872"/>
            <a:ext cx="8576564" cy="1337766"/>
          </a:xfrm>
          <a:prstGeom prst="rect">
            <a:avLst/>
          </a:prstGeom>
        </p:spPr>
        <p:txBody>
          <a:bodyPr>
            <a:normAutofit/>
          </a:bodyPr>
          <a:lstStyle>
            <a:lvl1pPr algn="l">
              <a:defRPr sz="3200">
                <a:solidFill>
                  <a:schemeClr val="bg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grpSp>
        <p:nvGrpSpPr>
          <p:cNvPr id="6" name="Group 5"/>
          <p:cNvGrpSpPr/>
          <p:nvPr userDrawn="1"/>
        </p:nvGrpSpPr>
        <p:grpSpPr>
          <a:xfrm>
            <a:off x="762000" y="2527299"/>
            <a:ext cx="4446930" cy="1306952"/>
            <a:chOff x="762000" y="2527299"/>
            <a:chExt cx="4446930" cy="1306952"/>
          </a:xfrm>
        </p:grpSpPr>
        <p:pic>
          <p:nvPicPr>
            <p:cNvPr id="2" name="Picture 1"/>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5" name="Picture 4"/>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17" name="Picture 16"/>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18" name="Picture 17"/>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2234912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hasCustomPrompt="1"/>
          </p:nvPr>
        </p:nvSpPr>
        <p:spPr>
          <a:xfrm>
            <a:off x="349251" y="1357298"/>
            <a:ext cx="8295509" cy="4929222"/>
          </a:xfrm>
        </p:spPr>
        <p:txBody>
          <a:bodyPr/>
          <a:lstStyle>
            <a:lvl1pPr algn="l">
              <a:defRPr/>
            </a:lvl1pPr>
            <a:lvl2pPr algn="l">
              <a:defRPr/>
            </a:lvl2pPr>
            <a:lvl3pPr algn="l">
              <a:defRPr/>
            </a:lvl3pPr>
            <a:lvl4pPr algn="l">
              <a:defRPr/>
            </a:lvl4pPr>
            <a:lvl5pPr algn="l">
              <a:defRPr/>
            </a:lvl5p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a:p>
            <a:pPr lvl="0"/>
            <a:r>
              <a:rPr lang="es-ES" dirty="0" smtClean="0"/>
              <a:t>Primer nivel</a:t>
            </a:r>
            <a:endParaRPr lang="es-ES" dirty="0"/>
          </a:p>
        </p:txBody>
      </p:sp>
      <p:sp>
        <p:nvSpPr>
          <p:cNvPr id="4"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01706694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250" y="1341438"/>
            <a:ext cx="4122738"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4388" y="1341438"/>
            <a:ext cx="4124325"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146128620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375991817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95362"/>
          </a:xfrm>
        </p:spPr>
        <p:txBody>
          <a:bodyPr/>
          <a:lstStyle/>
          <a:p>
            <a:r>
              <a:rPr lang="en-US"/>
              <a:t>Click to edit Master title style</a:t>
            </a:r>
          </a:p>
        </p:txBody>
      </p:sp>
      <p:sp>
        <p:nvSpPr>
          <p:cNvPr id="3" name="Text Placeholder 2"/>
          <p:cNvSpPr>
            <a:spLocks noGrp="1"/>
          </p:cNvSpPr>
          <p:nvPr>
            <p:ph type="body" sz="half" idx="1"/>
          </p:nvPr>
        </p:nvSpPr>
        <p:spPr>
          <a:xfrm>
            <a:off x="349250" y="1357313"/>
            <a:ext cx="4071938"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357313"/>
            <a:ext cx="4071937" cy="492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9473457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8409075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Line 17"/>
          <p:cNvSpPr>
            <a:spLocks noChangeShapeType="1"/>
          </p:cNvSpPr>
          <p:nvPr userDrawn="1"/>
        </p:nvSpPr>
        <p:spPr bwMode="auto">
          <a:xfrm>
            <a:off x="0" y="6350000"/>
            <a:ext cx="9145588" cy="0"/>
          </a:xfrm>
          <a:prstGeom prst="line">
            <a:avLst/>
          </a:prstGeom>
          <a:noFill/>
          <a:ln w="9525">
            <a:solidFill>
              <a:schemeClr val="accent3">
                <a:lumMod val="50000"/>
              </a:schemeClr>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a:defRPr/>
            </a:pPr>
            <a:endParaRPr lang="en-US">
              <a:solidFill>
                <a:srgbClr val="043F52"/>
              </a:solidFill>
            </a:endParaRPr>
          </a:p>
        </p:txBody>
      </p:sp>
      <p:sp>
        <p:nvSpPr>
          <p:cNvPr id="3" name="Subtitle 2"/>
          <p:cNvSpPr>
            <a:spLocks noGrp="1"/>
          </p:cNvSpPr>
          <p:nvPr>
            <p:ph type="subTitle" idx="1" hasCustomPrompt="1"/>
          </p:nvPr>
        </p:nvSpPr>
        <p:spPr>
          <a:xfrm>
            <a:off x="746540" y="3123818"/>
            <a:ext cx="4059045" cy="504858"/>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http://fi-</a:t>
            </a:r>
            <a:r>
              <a:rPr lang="es-ES_tradnl" dirty="0" err="1" smtClean="0"/>
              <a:t>ware.org</a:t>
            </a:r>
            <a:endParaRPr lang="es-ES_tradnl" dirty="0" smtClean="0"/>
          </a:p>
          <a:p>
            <a:r>
              <a:rPr lang="en-US" dirty="0" smtClean="0"/>
              <a:t>http://</a:t>
            </a:r>
            <a:r>
              <a:rPr lang="en-US" dirty="0" err="1" smtClean="0"/>
              <a:t>lab.fi-ware.org</a:t>
            </a:r>
            <a:endParaRPr lang="en-US" dirty="0"/>
          </a:p>
        </p:txBody>
      </p:sp>
      <p:sp>
        <p:nvSpPr>
          <p:cNvPr id="9" name="Title 1"/>
          <p:cNvSpPr>
            <a:spLocks noGrp="1"/>
          </p:cNvSpPr>
          <p:nvPr>
            <p:ph type="title" hasCustomPrompt="1"/>
          </p:nvPr>
        </p:nvSpPr>
        <p:spPr>
          <a:xfrm>
            <a:off x="741507" y="1854767"/>
            <a:ext cx="3967853" cy="969289"/>
          </a:xfrm>
          <a:prstGeom prst="rect">
            <a:avLst/>
          </a:prstGeom>
        </p:spPr>
        <p:txBody>
          <a:bodyPr>
            <a:normAutofit/>
          </a:bodyPr>
          <a:lstStyle>
            <a:lvl1pPr algn="l">
              <a:defRPr sz="4800" b="1"/>
            </a:lvl1pPr>
          </a:lstStyle>
          <a:p>
            <a:r>
              <a:rPr lang="es-ES_tradnl" dirty="0" err="1" smtClean="0"/>
              <a:t>Thanks</a:t>
            </a:r>
            <a:r>
              <a:rPr lang="es-ES_tradnl" dirty="0" smtClean="0"/>
              <a:t> !</a:t>
            </a:r>
            <a:endParaRPr lang="en-US" dirty="0"/>
          </a:p>
        </p:txBody>
      </p:sp>
      <p:grpSp>
        <p:nvGrpSpPr>
          <p:cNvPr id="2" name="Group 17"/>
          <p:cNvGrpSpPr>
            <a:grpSpLocks noChangeAspect="1"/>
          </p:cNvGrpSpPr>
          <p:nvPr userDrawn="1"/>
        </p:nvGrpSpPr>
        <p:grpSpPr>
          <a:xfrm>
            <a:off x="5739845" y="1304436"/>
            <a:ext cx="3040296" cy="893543"/>
            <a:chOff x="762000" y="2527299"/>
            <a:chExt cx="4446930" cy="1306952"/>
          </a:xfrm>
        </p:grpSpPr>
        <p:pic>
          <p:nvPicPr>
            <p:cNvPr id="19" name="Picture 18"/>
            <p:cNvPicPr>
              <a:picLocks noChangeAspect="1"/>
            </p:cNvPicPr>
            <p:nvPr userDrawn="1"/>
          </p:nvPicPr>
          <p:blipFill>
            <a:blip r:embed="rId2" cstate="print"/>
            <a:stretch>
              <a:fillRect/>
            </a:stretch>
          </p:blipFill>
          <p:spPr>
            <a:xfrm>
              <a:off x="762000" y="2527299"/>
              <a:ext cx="4379916" cy="1038311"/>
            </a:xfrm>
            <a:prstGeom prst="rect">
              <a:avLst/>
            </a:prstGeom>
          </p:spPr>
        </p:pic>
        <p:pic>
          <p:nvPicPr>
            <p:cNvPr id="20" name="Picture 19"/>
            <p:cNvPicPr>
              <a:picLocks noChangeAspect="1"/>
            </p:cNvPicPr>
            <p:nvPr userDrawn="1"/>
          </p:nvPicPr>
          <p:blipFill>
            <a:blip r:embed="rId3" cstate="print"/>
            <a:stretch>
              <a:fillRect/>
            </a:stretch>
          </p:blipFill>
          <p:spPr>
            <a:xfrm>
              <a:off x="2161462" y="3514230"/>
              <a:ext cx="3047468" cy="320021"/>
            </a:xfrm>
            <a:prstGeom prst="rect">
              <a:avLst/>
            </a:prstGeom>
          </p:spPr>
        </p:pic>
      </p:grpSp>
      <p:pic>
        <p:nvPicPr>
          <p:cNvPr id="21" name="Picture 20"/>
          <p:cNvPicPr>
            <a:picLocks noChangeAspect="1"/>
          </p:cNvPicPr>
          <p:nvPr userDrawn="1"/>
        </p:nvPicPr>
        <p:blipFill>
          <a:blip r:embed="rId4" cstate="print"/>
          <a:stretch>
            <a:fillRect/>
          </a:stretch>
        </p:blipFill>
        <p:spPr>
          <a:xfrm>
            <a:off x="6435953" y="2976647"/>
            <a:ext cx="2344188" cy="739884"/>
          </a:xfrm>
          <a:prstGeom prst="rect">
            <a:avLst/>
          </a:prstGeom>
        </p:spPr>
      </p:pic>
      <p:pic>
        <p:nvPicPr>
          <p:cNvPr id="22" name="Picture 21"/>
          <p:cNvPicPr>
            <a:picLocks noChangeAspect="1"/>
          </p:cNvPicPr>
          <p:nvPr userDrawn="1"/>
        </p:nvPicPr>
        <p:blipFill>
          <a:blip r:embed="rId5" cstate="print"/>
          <a:stretch>
            <a:fillRect/>
          </a:stretch>
        </p:blipFill>
        <p:spPr>
          <a:xfrm>
            <a:off x="6484803" y="3830441"/>
            <a:ext cx="2295338" cy="687930"/>
          </a:xfrm>
          <a:prstGeom prst="rect">
            <a:avLst/>
          </a:prstGeom>
        </p:spPr>
      </p:pic>
    </p:spTree>
    <p:extLst>
      <p:ext uri="{BB962C8B-B14F-4D97-AF65-F5344CB8AC3E}">
        <p14:creationId xmlns:p14="http://schemas.microsoft.com/office/powerpoint/2010/main" xmlns="" val="9655318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spTree>
    <p:extLst>
      <p:ext uri="{BB962C8B-B14F-4D97-AF65-F5344CB8AC3E}">
        <p14:creationId xmlns:p14="http://schemas.microsoft.com/office/powerpoint/2010/main" xmlns="" val="24446476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theme" Target="../theme/theme1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theme" Target="../theme/theme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8.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1.png"/><Relationship Id="rId5" Type="http://schemas.openxmlformats.org/officeDocument/2006/relationships/slideLayout" Target="../slideLayouts/slideLayout58.xml"/><Relationship Id="rId10" Type="http://schemas.openxmlformats.org/officeDocument/2006/relationships/theme" Target="../theme/theme7.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1.png"/><Relationship Id="rId5" Type="http://schemas.openxmlformats.org/officeDocument/2006/relationships/slideLayout" Target="../slideLayouts/slideLayout67.xml"/><Relationship Id="rId10" Type="http://schemas.openxmlformats.org/officeDocument/2006/relationships/theme" Target="../theme/theme8.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40"/>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5"/>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lvl="0"/>
            <a:endParaRPr lang="en-US"/>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pPr/>
              <a:t>‹Nº›</a:t>
            </a:fld>
            <a:endParaRPr lang="en-US"/>
          </a:p>
        </p:txBody>
      </p:sp>
      <p:pic>
        <p:nvPicPr>
          <p:cNvPr id="4" name="Picture 3"/>
          <p:cNvPicPr>
            <a:picLocks noChangeAspect="1"/>
          </p:cNvPicPr>
          <p:nvPr userDrawn="1"/>
        </p:nvPicPr>
        <p:blipFill>
          <a:blip r:embed="rId10"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815" r:id="rId3"/>
    <p:sldLayoutId id="2147483816" r:id="rId4"/>
    <p:sldLayoutId id="2147483817" r:id="rId5"/>
    <p:sldLayoutId id="2147483792" r:id="rId6"/>
    <p:sldLayoutId id="2147483793" r:id="rId7"/>
    <p:sldLayoutId id="2147483795" r:id="rId8"/>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8"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5" r:id="rId6"/>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8"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5" r:id="rId6"/>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6" r:id="rId1"/>
    <p:sldLayoutId id="2147483807"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4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40"/>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5"/>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8" y="6356352"/>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8" cstate="print"/>
          <a:stretch>
            <a:fillRect/>
          </a:stretch>
        </p:blipFill>
        <p:spPr>
          <a:xfrm>
            <a:off x="7657197" y="6441330"/>
            <a:ext cx="1347150" cy="319358"/>
          </a:xfrm>
          <a:prstGeom prst="rect">
            <a:avLst/>
          </a:prstGeom>
        </p:spPr>
      </p:pic>
    </p:spTree>
    <p:extLst>
      <p:ext uri="{BB962C8B-B14F-4D97-AF65-F5344CB8AC3E}">
        <p14:creationId xmlns:p14="http://schemas.microsoft.com/office/powerpoint/2010/main" xmlns="" val="152478953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8" r:id="rId6"/>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Box 10"/>
          <p:cNvSpPr txBox="1">
            <a:spLocks noChangeArrowheads="1"/>
          </p:cNvSpPr>
          <p:nvPr/>
        </p:nvSpPr>
        <p:spPr bwMode="auto">
          <a:xfrm>
            <a:off x="5293000" y="6165304"/>
            <a:ext cx="324092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l-PL" sz="3200" spc="-160" dirty="0" err="1" smtClean="0">
                <a:solidFill>
                  <a:srgbClr val="A2B7D3"/>
                </a:solidFill>
              </a:rPr>
              <a:t>www.fi-links.eu</a:t>
            </a:r>
            <a:endParaRPr lang="en-US" sz="3200" spc="-160" dirty="0" smtClean="0">
              <a:solidFill>
                <a:srgbClr val="A2B7D3"/>
              </a:solidFill>
            </a:endParaRPr>
          </a:p>
        </p:txBody>
      </p:sp>
      <p:pic>
        <p:nvPicPr>
          <p:cNvPr id="1031" name="Picture 3" descr="logo_filinks.png"/>
          <p:cNvPicPr>
            <a:picLocks noChangeAspect="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35502" y="548680"/>
            <a:ext cx="4740171"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5" descr="logo-europe.png"/>
          <p:cNvPicPr>
            <a:picLocks noChangeAspect="1"/>
          </p:cNvPicPr>
          <p:nvPr userDrawn="1"/>
        </p:nvPicPr>
        <p:blipFill>
          <a:blip r:embed="rId15" cstate="email">
            <a:alphaModFix amt="68000"/>
            <a:extLst>
              <a:ext uri="{28A0092B-C50C-407E-A947-70E740481C1C}">
                <a14:useLocalDpi xmlns:a14="http://schemas.microsoft.com/office/drawing/2010/main" xmlns="" val="0"/>
              </a:ext>
            </a:extLst>
          </a:blip>
          <a:srcRect/>
          <a:stretch>
            <a:fillRect/>
          </a:stretch>
        </p:blipFill>
        <p:spPr bwMode="auto">
          <a:xfrm>
            <a:off x="8421586" y="6353004"/>
            <a:ext cx="472438" cy="316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lide_main.jpg"/>
          <p:cNvPicPr>
            <a:picLocks noChangeAspect="1"/>
          </p:cNvPicPr>
          <p:nvPr userDrawn="1"/>
        </p:nvPicPr>
        <p:blipFill rotWithShape="1">
          <a:blip r:embed="rId16" cstate="email">
            <a:extLst>
              <a:ext uri="{28A0092B-C50C-407E-A947-70E740481C1C}">
                <a14:useLocalDpi xmlns:a14="http://schemas.microsoft.com/office/drawing/2010/main" xmlns="" val="0"/>
              </a:ext>
            </a:extLst>
          </a:blip>
          <a:srcRect l="504" r="-504"/>
          <a:stretch/>
        </p:blipFill>
        <p:spPr>
          <a:xfrm>
            <a:off x="-36517" y="2387218"/>
            <a:ext cx="5041435" cy="4507380"/>
          </a:xfrm>
          <a:prstGeom prst="rect">
            <a:avLst/>
          </a:prstGeom>
        </p:spPr>
      </p:pic>
    </p:spTree>
    <p:extLst>
      <p:ext uri="{BB962C8B-B14F-4D97-AF65-F5344CB8AC3E}">
        <p14:creationId xmlns:p14="http://schemas.microsoft.com/office/powerpoint/2010/main" xmlns="" val="118994211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fade/>
  </p:transition>
  <p:timing>
    <p:tnLst>
      <p:par>
        <p:cTn id="1" dur="indefinite" restart="never" nodeType="tmRoot"/>
      </p:par>
    </p:tnLst>
  </p:timing>
  <p:hf hdr="0" ftr="0"/>
  <p:txStyles>
    <p:titleStyle>
      <a:lvl1pPr algn="ctr" defTabSz="457200" rtl="0" eaLnBrk="0" fontAlgn="base" hangingPunct="0">
        <a:spcBef>
          <a:spcPct val="0"/>
        </a:spcBef>
        <a:spcAft>
          <a:spcPct val="0"/>
        </a:spcAft>
        <a:defRPr sz="4400">
          <a:solidFill>
            <a:srgbClr val="0D2152"/>
          </a:solidFill>
          <a:latin typeface="+mj-lt"/>
          <a:ea typeface="ＭＳ Ｐゴシック" charset="0"/>
          <a:cs typeface="+mj-cs"/>
        </a:defRPr>
      </a:lvl1pPr>
      <a:lvl2pPr algn="ctr" defTabSz="457200" rtl="0" eaLnBrk="0" fontAlgn="base" hangingPunct="0">
        <a:spcBef>
          <a:spcPct val="0"/>
        </a:spcBef>
        <a:spcAft>
          <a:spcPct val="0"/>
        </a:spcAft>
        <a:defRPr sz="4400">
          <a:solidFill>
            <a:srgbClr val="0D2152"/>
          </a:solidFill>
          <a:latin typeface="Calibri" charset="0"/>
          <a:ea typeface="ＭＳ Ｐゴシック" charset="0"/>
          <a:cs typeface="MS PGothic" charset="0"/>
        </a:defRPr>
      </a:lvl2pPr>
      <a:lvl3pPr algn="ctr" defTabSz="457200" rtl="0" eaLnBrk="0" fontAlgn="base" hangingPunct="0">
        <a:spcBef>
          <a:spcPct val="0"/>
        </a:spcBef>
        <a:spcAft>
          <a:spcPct val="0"/>
        </a:spcAft>
        <a:defRPr sz="4400">
          <a:solidFill>
            <a:srgbClr val="0D2152"/>
          </a:solidFill>
          <a:latin typeface="Calibri" charset="0"/>
          <a:ea typeface="ＭＳ Ｐゴシック" charset="0"/>
          <a:cs typeface="MS PGothic" charset="0"/>
        </a:defRPr>
      </a:lvl3pPr>
      <a:lvl4pPr algn="ctr" defTabSz="457200" rtl="0" eaLnBrk="0" fontAlgn="base" hangingPunct="0">
        <a:spcBef>
          <a:spcPct val="0"/>
        </a:spcBef>
        <a:spcAft>
          <a:spcPct val="0"/>
        </a:spcAft>
        <a:defRPr sz="4400">
          <a:solidFill>
            <a:srgbClr val="0D2152"/>
          </a:solidFill>
          <a:latin typeface="Calibri" charset="0"/>
          <a:ea typeface="ＭＳ Ｐゴシック" charset="0"/>
          <a:cs typeface="MS PGothic" charset="0"/>
        </a:defRPr>
      </a:lvl4pPr>
      <a:lvl5pPr algn="ctr" defTabSz="457200" rtl="0" eaLnBrk="0" fontAlgn="base" hangingPunct="0">
        <a:spcBef>
          <a:spcPct val="0"/>
        </a:spcBef>
        <a:spcAft>
          <a:spcPct val="0"/>
        </a:spcAft>
        <a:defRPr sz="4400">
          <a:solidFill>
            <a:srgbClr val="0D2152"/>
          </a:solidFill>
          <a:latin typeface="Calibri" charset="0"/>
          <a:ea typeface="ＭＳ Ｐゴシック" charset="0"/>
          <a:cs typeface="MS PGothic" charset="0"/>
        </a:defRPr>
      </a:lvl5pPr>
      <a:lvl6pPr marL="457200" algn="ctr" defTabSz="457200" rtl="0" eaLnBrk="1" fontAlgn="base" hangingPunct="1">
        <a:spcBef>
          <a:spcPct val="0"/>
        </a:spcBef>
        <a:spcAft>
          <a:spcPct val="0"/>
        </a:spcAft>
        <a:defRPr sz="4400">
          <a:solidFill>
            <a:srgbClr val="0D2152"/>
          </a:solidFill>
          <a:latin typeface="Calibri" charset="0"/>
          <a:ea typeface="MS PGothic" charset="0"/>
          <a:cs typeface="MS PGothic" charset="0"/>
        </a:defRPr>
      </a:lvl6pPr>
      <a:lvl7pPr marL="914400" algn="ctr" defTabSz="457200" rtl="0" eaLnBrk="1" fontAlgn="base" hangingPunct="1">
        <a:spcBef>
          <a:spcPct val="0"/>
        </a:spcBef>
        <a:spcAft>
          <a:spcPct val="0"/>
        </a:spcAft>
        <a:defRPr sz="4400">
          <a:solidFill>
            <a:srgbClr val="0D2152"/>
          </a:solidFill>
          <a:latin typeface="Calibri" charset="0"/>
          <a:ea typeface="MS PGothic" charset="0"/>
          <a:cs typeface="MS PGothic" charset="0"/>
        </a:defRPr>
      </a:lvl7pPr>
      <a:lvl8pPr marL="1371600" algn="ctr" defTabSz="457200" rtl="0" eaLnBrk="1" fontAlgn="base" hangingPunct="1">
        <a:spcBef>
          <a:spcPct val="0"/>
        </a:spcBef>
        <a:spcAft>
          <a:spcPct val="0"/>
        </a:spcAft>
        <a:defRPr sz="4400">
          <a:solidFill>
            <a:srgbClr val="0D2152"/>
          </a:solidFill>
          <a:latin typeface="Calibri" charset="0"/>
          <a:ea typeface="MS PGothic" charset="0"/>
          <a:cs typeface="MS PGothic" charset="0"/>
        </a:defRPr>
      </a:lvl8pPr>
      <a:lvl9pPr marL="1828800" algn="ctr" defTabSz="457200" rtl="0" eaLnBrk="1" fontAlgn="base" hangingPunct="1">
        <a:spcBef>
          <a:spcPct val="0"/>
        </a:spcBef>
        <a:spcAft>
          <a:spcPct val="0"/>
        </a:spcAft>
        <a:defRPr sz="4400">
          <a:solidFill>
            <a:srgbClr val="0D2152"/>
          </a:solidFill>
          <a:latin typeface="Calibri" charset="0"/>
          <a:ea typeface="MS PGothic" charset="0"/>
          <a:cs typeface="MS PGothic" charset="0"/>
        </a:defRPr>
      </a:lvl9pPr>
    </p:titleStyle>
    <p:bodyStyle>
      <a:lvl1pPr marL="342900" indent="-342900" algn="l" defTabSz="457200" rtl="0" eaLnBrk="0" fontAlgn="base" hangingPunct="0">
        <a:spcBef>
          <a:spcPct val="20000"/>
        </a:spcBef>
        <a:spcAft>
          <a:spcPct val="0"/>
        </a:spcAft>
        <a:buFont typeface="Arial" charset="0"/>
        <a:buChar char="•"/>
        <a:defRPr sz="3200">
          <a:solidFill>
            <a:srgbClr val="0D2152"/>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a:solidFill>
            <a:srgbClr val="0D215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rgbClr val="0D215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rgbClr val="0D215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rgbClr val="0D2152"/>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a:solidFill>
            <a:srgbClr val="0D2152"/>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a:solidFill>
            <a:srgbClr val="0D2152"/>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a:solidFill>
            <a:srgbClr val="0D2152"/>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a:solidFill>
            <a:srgbClr val="0D215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ight Triangle 8"/>
          <p:cNvSpPr>
            <a:spLocks noChangeArrowheads="1"/>
          </p:cNvSpPr>
          <p:nvPr/>
        </p:nvSpPr>
        <p:spPr bwMode="auto">
          <a:xfrm rot="-5400000">
            <a:off x="2453080" y="6153541"/>
            <a:ext cx="8756650" cy="4660121"/>
          </a:xfrm>
          <a:prstGeom prst="rtTriangle">
            <a:avLst/>
          </a:prstGeom>
          <a:solidFill>
            <a:srgbClr val="081C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400">
                <a:solidFill>
                  <a:schemeClr val="tx1"/>
                </a:solidFill>
                <a:latin typeface="Telefonica Text" charset="0"/>
                <a:ea typeface="MS PGothic" panose="020B0600070205080204" pitchFamily="34" charset="-128"/>
              </a:defRPr>
            </a:lvl1pPr>
            <a:lvl2pPr marL="742950" indent="-285750" eaLnBrk="0" hangingPunct="0">
              <a:defRPr sz="2400">
                <a:solidFill>
                  <a:schemeClr val="tx1"/>
                </a:solidFill>
                <a:latin typeface="Telefonica Text" charset="0"/>
                <a:ea typeface="MS PGothic" panose="020B0600070205080204" pitchFamily="34" charset="-128"/>
              </a:defRPr>
            </a:lvl2pPr>
            <a:lvl3pPr marL="1143000" indent="-228600" eaLnBrk="0" hangingPunct="0">
              <a:defRPr sz="2400">
                <a:solidFill>
                  <a:schemeClr val="tx1"/>
                </a:solidFill>
                <a:latin typeface="Telefonica Text" charset="0"/>
                <a:ea typeface="MS PGothic" panose="020B0600070205080204" pitchFamily="34" charset="-128"/>
              </a:defRPr>
            </a:lvl3pPr>
            <a:lvl4pPr marL="1600200" indent="-228600" eaLnBrk="0" hangingPunct="0">
              <a:defRPr sz="2400">
                <a:solidFill>
                  <a:schemeClr val="tx1"/>
                </a:solidFill>
                <a:latin typeface="Telefonica Text" charset="0"/>
                <a:ea typeface="MS PGothic" panose="020B0600070205080204" pitchFamily="34" charset="-128"/>
              </a:defRPr>
            </a:lvl4pPr>
            <a:lvl5pPr marL="2057400" indent="-228600" eaLnBrk="0" hangingPunct="0">
              <a:defRPr sz="2400">
                <a:solidFill>
                  <a:schemeClr val="tx1"/>
                </a:solidFill>
                <a:latin typeface="Telefonica Tex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9pPr>
          </a:lstStyle>
          <a:p>
            <a:pPr eaLnBrk="1" hangingPunct="1">
              <a:defRPr/>
            </a:pPr>
            <a:endParaRPr lang="en-GB" altLang="es-ES" sz="1800" b="0" smtClean="0">
              <a:solidFill>
                <a:prstClr val="black"/>
              </a:solidFill>
              <a:cs typeface="+mn-cs"/>
            </a:endParaRPr>
          </a:p>
        </p:txBody>
      </p:sp>
      <p:pic>
        <p:nvPicPr>
          <p:cNvPr id="2051" name="Picture 1" descr="Logos FI-WARE Ops_Logo FI-WARE Ops Horiz CMYK.pn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855" y="-407988"/>
            <a:ext cx="2675402" cy="1892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Box 17"/>
          <p:cNvSpPr txBox="1">
            <a:spLocks noChangeArrowheads="1"/>
          </p:cNvSpPr>
          <p:nvPr/>
        </p:nvSpPr>
        <p:spPr bwMode="auto">
          <a:xfrm>
            <a:off x="8612097" y="6524628"/>
            <a:ext cx="410761" cy="246221"/>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Telefonica Text" charset="0"/>
                <a:ea typeface="MS PGothic" panose="020B0600070205080204" pitchFamily="34" charset="-128"/>
              </a:defRPr>
            </a:lvl1pPr>
            <a:lvl2pPr marL="742950" indent="-285750" eaLnBrk="0" hangingPunct="0">
              <a:defRPr sz="2400">
                <a:solidFill>
                  <a:schemeClr val="tx1"/>
                </a:solidFill>
                <a:latin typeface="Telefonica Text" charset="0"/>
                <a:ea typeface="MS PGothic" panose="020B0600070205080204" pitchFamily="34" charset="-128"/>
              </a:defRPr>
            </a:lvl2pPr>
            <a:lvl3pPr marL="1143000" indent="-228600" eaLnBrk="0" hangingPunct="0">
              <a:defRPr sz="2400">
                <a:solidFill>
                  <a:schemeClr val="tx1"/>
                </a:solidFill>
                <a:latin typeface="Telefonica Text" charset="0"/>
                <a:ea typeface="MS PGothic" panose="020B0600070205080204" pitchFamily="34" charset="-128"/>
              </a:defRPr>
            </a:lvl3pPr>
            <a:lvl4pPr marL="1600200" indent="-228600" eaLnBrk="0" hangingPunct="0">
              <a:defRPr sz="2400">
                <a:solidFill>
                  <a:schemeClr val="tx1"/>
                </a:solidFill>
                <a:latin typeface="Telefonica Text" charset="0"/>
                <a:ea typeface="MS PGothic" panose="020B0600070205080204" pitchFamily="34" charset="-128"/>
              </a:defRPr>
            </a:lvl4pPr>
            <a:lvl5pPr marL="2057400" indent="-228600" eaLnBrk="0" hangingPunct="0">
              <a:defRPr sz="2400">
                <a:solidFill>
                  <a:schemeClr val="tx1"/>
                </a:solidFill>
                <a:latin typeface="Telefonica Tex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elefonica Text" charset="0"/>
                <a:ea typeface="MS PGothic" panose="020B0600070205080204" pitchFamily="34" charset="-128"/>
              </a:defRPr>
            </a:lvl9pPr>
          </a:lstStyle>
          <a:p>
            <a:pPr eaLnBrk="1" hangingPunct="1">
              <a:defRPr/>
            </a:pPr>
            <a:fld id="{C606B24A-5EBF-4EE3-AB55-39E4997A9A7B}" type="slidenum">
              <a:rPr lang="en-GB" altLang="es-ES" sz="1000" b="0" smtClean="0">
                <a:solidFill>
                  <a:srgbClr val="A6A6A6"/>
                </a:solidFill>
                <a:latin typeface="Neo Tech Std" charset="0"/>
                <a:cs typeface="+mn-cs"/>
              </a:rPr>
              <a:pPr eaLnBrk="1" hangingPunct="1">
                <a:defRPr/>
              </a:pPr>
              <a:t>‹Nº›</a:t>
            </a:fld>
            <a:endParaRPr lang="en-GB" altLang="es-ES" sz="1000" b="0" smtClean="0">
              <a:solidFill>
                <a:srgbClr val="A6A6A6"/>
              </a:solidFill>
              <a:latin typeface="Neo Tech Std" charset="0"/>
              <a:cs typeface="+mn-cs"/>
            </a:endParaRPr>
          </a:p>
        </p:txBody>
      </p:sp>
      <p:sp>
        <p:nvSpPr>
          <p:cNvPr id="2053" name="TextBox 19"/>
          <p:cNvSpPr txBox="1">
            <a:spLocks noChangeArrowheads="1"/>
          </p:cNvSpPr>
          <p:nvPr/>
        </p:nvSpPr>
        <p:spPr bwMode="auto">
          <a:xfrm>
            <a:off x="3737624" y="5378450"/>
            <a:ext cx="185770" cy="36988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GB" sz="1800" b="0" smtClean="0">
              <a:solidFill>
                <a:prstClr val="black"/>
              </a:solidFill>
            </a:endParaRPr>
          </a:p>
        </p:txBody>
      </p:sp>
      <p:pic>
        <p:nvPicPr>
          <p:cNvPr id="2054" name="Picture 6" descr="Logosfiware.pn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58837" y="6484938"/>
            <a:ext cx="92091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9935456"/>
      </p:ext>
    </p:extLst>
  </p:cSld>
  <p:clrMap bg1="lt1" tx1="dk1" bg2="lt2" tx2="dk2" accent1="accent1" accent2="accent2" accent3="accent3" accent4="accent4" accent5="accent5" accent6="accent6" hlink="hlink" folHlink="folHlink"/>
  <p:sldLayoutIdLst>
    <p:sldLayoutId id="2147483844" r:id="rId1"/>
    <p:sldLayoutId id="2147483846"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52"/>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7"/>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sz="1800" b="0">
              <a:solidFill>
                <a:srgbClr val="043F52"/>
              </a:solidFill>
              <a:latin typeface="Arial" charset="0"/>
              <a:ea typeface="ＭＳ Ｐゴシック" pitchFamily="34" charset="-128"/>
              <a:cs typeface="+mn-cs"/>
            </a:endParaRPr>
          </a:p>
        </p:txBody>
      </p:sp>
      <p:sp>
        <p:nvSpPr>
          <p:cNvPr id="3"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pPr>
              <a:defRPr/>
            </a:pPr>
            <a:fld id="{B6712AB3-6E6F-4D8A-B646-AE18FFCB779C}" type="slidenum">
              <a:rPr lang="en-GB" b="0" smtClean="0">
                <a:solidFill>
                  <a:srgbClr val="043F52">
                    <a:tint val="75000"/>
                  </a:srgbClr>
                </a:solidFill>
                <a:ea typeface="ＭＳ Ｐゴシック" pitchFamily="34" charset="-128"/>
                <a:cs typeface="+mn-cs"/>
              </a:rPr>
              <a:pPr>
                <a:defRPr/>
              </a:pPr>
              <a:t>‹Nº›</a:t>
            </a:fld>
            <a:endParaRPr lang="en-GB" b="0" dirty="0">
              <a:solidFill>
                <a:srgbClr val="043F52">
                  <a:tint val="75000"/>
                </a:srgbClr>
              </a:solidFill>
              <a:ea typeface="ＭＳ Ｐゴシック" pitchFamily="34" charset="-128"/>
              <a:cs typeface="+mn-cs"/>
            </a:endParaRPr>
          </a:p>
        </p:txBody>
      </p:sp>
      <p:pic>
        <p:nvPicPr>
          <p:cNvPr id="4" name="Picture 3"/>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transition>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800" b="1">
          <a:solidFill>
            <a:srgbClr val="000000"/>
          </a:solidFill>
          <a:latin typeface="+mn-lt"/>
          <a:ea typeface="+mj-ea"/>
          <a:cs typeface="Arial" pitchFamily="34" charset="0"/>
        </a:defRPr>
      </a:lvl1pPr>
      <a:lvl2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1" fontAlgn="base" hangingPunct="1">
        <a:spcBef>
          <a:spcPts val="1800"/>
        </a:spcBef>
        <a:spcAft>
          <a:spcPts val="600"/>
        </a:spcAft>
        <a:buClr>
          <a:srgbClr val="D3D356"/>
        </a:buClr>
        <a:buSzPct val="150000"/>
        <a:buFont typeface="Wingdings" charset="0"/>
        <a:buChar char="§"/>
        <a:defRPr sz="1800">
          <a:solidFill>
            <a:schemeClr val="tx1"/>
          </a:solidFill>
          <a:latin typeface="Neo Tech Std" pitchFamily="34" charset="0"/>
          <a:ea typeface="+mn-ea"/>
          <a:cs typeface="Arial" pitchFamily="34" charset="0"/>
        </a:defRPr>
      </a:lvl1pPr>
      <a:lvl2pPr marL="536575" indent="-185738" algn="just" defTabSz="457200" rtl="0" eaLnBrk="1" fontAlgn="base" hangingPunct="1">
        <a:spcBef>
          <a:spcPts val="0"/>
        </a:spcBef>
        <a:spcAft>
          <a:spcPts val="600"/>
        </a:spcAft>
        <a:buClr>
          <a:srgbClr val="D3D356"/>
        </a:buClr>
        <a:buSzPct val="150000"/>
        <a:buChar char="•"/>
        <a:defRPr sz="1600">
          <a:solidFill>
            <a:schemeClr val="tx1"/>
          </a:solidFill>
          <a:latin typeface="Neo Tech Std" pitchFamily="34" charset="0"/>
          <a:ea typeface="+mn-ea"/>
          <a:cs typeface="Arial" pitchFamily="34" charset="0"/>
        </a:defRPr>
      </a:lvl2pPr>
      <a:lvl3pPr marL="900113" indent="-184150" algn="just" defTabSz="457200" rtl="0" eaLnBrk="1" fontAlgn="base" hangingPunct="1">
        <a:spcBef>
          <a:spcPts val="0"/>
        </a:spcBef>
        <a:spcAft>
          <a:spcPts val="600"/>
        </a:spcAft>
        <a:buSzPct val="150000"/>
        <a:buFont typeface="Lucida Grande" charset="0"/>
        <a:buChar char="›"/>
        <a:defRPr sz="1400">
          <a:solidFill>
            <a:schemeClr val="tx1"/>
          </a:solidFill>
          <a:latin typeface="Neo Tech Std" pitchFamily="34" charset="0"/>
          <a:ea typeface="+mn-ea"/>
          <a:cs typeface="Arial" charset="0"/>
        </a:defRPr>
      </a:lvl3pPr>
      <a:lvl4pPr marL="1257300" indent="-177800" algn="just" defTabSz="457200" rtl="0" eaLnBrk="1" fontAlgn="base" hangingPunct="1">
        <a:spcBef>
          <a:spcPts val="0"/>
        </a:spcBef>
        <a:spcAft>
          <a:spcPts val="600"/>
        </a:spcAft>
        <a:buSzPct val="150000"/>
        <a:buFont typeface="Lucida Grande" charset="0"/>
        <a:buChar char="›"/>
        <a:defRPr sz="1100">
          <a:solidFill>
            <a:schemeClr val="tx1"/>
          </a:solidFill>
          <a:latin typeface="Neo Tech Std" pitchFamily="34" charset="0"/>
          <a:ea typeface="+mn-ea"/>
          <a:cs typeface="Arial" pitchFamily="34" charset="0"/>
        </a:defRPr>
      </a:lvl4pPr>
      <a:lvl5pPr marL="1614488" indent="-177800" algn="just" defTabSz="457200" rtl="0" eaLnBrk="1" fontAlgn="base" hangingPunct="1">
        <a:spcBef>
          <a:spcPts val="0"/>
        </a:spcBef>
        <a:spcAft>
          <a:spcPts val="600"/>
        </a:spcAft>
        <a:buSzPct val="150000"/>
        <a:buFont typeface="Lucida Grande" charset="0"/>
        <a:buChar char="›"/>
        <a:defRPr sz="1100">
          <a:solidFill>
            <a:schemeClr val="tx1"/>
          </a:solidFill>
          <a:latin typeface="Neo Tech Std"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52"/>
            <a:ext cx="7945438" cy="934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7"/>
            <a:ext cx="8296275"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sz="1800" b="0">
              <a:solidFill>
                <a:srgbClr val="043F52"/>
              </a:solidFill>
              <a:latin typeface="Arial" charset="0"/>
              <a:ea typeface="ＭＳ Ｐゴシック" pitchFamily="34" charset="-128"/>
              <a:cs typeface="+mn-cs"/>
            </a:endParaRPr>
          </a:p>
        </p:txBody>
      </p:sp>
      <p:sp>
        <p:nvSpPr>
          <p:cNvPr id="3" name="Slide Number Placeholder 2"/>
          <p:cNvSpPr>
            <a:spLocks noGrp="1"/>
          </p:cNvSpPr>
          <p:nvPr>
            <p:ph type="sldNum" sz="quarter" idx="4"/>
          </p:nvPr>
        </p:nvSpPr>
        <p:spPr>
          <a:xfrm>
            <a:off x="4056168" y="6356364"/>
            <a:ext cx="1033254"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pPr>
              <a:defRPr/>
            </a:pPr>
            <a:fld id="{B6712AB3-6E6F-4D8A-B646-AE18FFCB779C}" type="slidenum">
              <a:rPr lang="en-GB" b="0" smtClean="0">
                <a:solidFill>
                  <a:srgbClr val="043F52">
                    <a:tint val="75000"/>
                  </a:srgbClr>
                </a:solidFill>
                <a:ea typeface="ＭＳ Ｐゴシック" pitchFamily="34" charset="-128"/>
                <a:cs typeface="+mn-cs"/>
              </a:rPr>
              <a:pPr>
                <a:defRPr/>
              </a:pPr>
              <a:t>‹Nº›</a:t>
            </a:fld>
            <a:endParaRPr lang="en-GB" b="0" dirty="0">
              <a:solidFill>
                <a:srgbClr val="043F52">
                  <a:tint val="75000"/>
                </a:srgbClr>
              </a:solidFill>
              <a:ea typeface="ＭＳ Ｐゴシック" pitchFamily="34" charset="-128"/>
              <a:cs typeface="+mn-cs"/>
            </a:endParaRPr>
          </a:p>
        </p:txBody>
      </p:sp>
      <p:pic>
        <p:nvPicPr>
          <p:cNvPr id="4" name="Picture 3"/>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Lst>
  <p:transition>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800" b="1">
          <a:solidFill>
            <a:srgbClr val="000000"/>
          </a:solidFill>
          <a:latin typeface="+mn-lt"/>
          <a:ea typeface="+mj-ea"/>
          <a:cs typeface="Arial" pitchFamily="34" charset="0"/>
        </a:defRPr>
      </a:lvl1pPr>
      <a:lvl2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1" fontAlgn="base" hangingPunct="1">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1" fontAlgn="base" hangingPunct="1">
        <a:spcBef>
          <a:spcPts val="1800"/>
        </a:spcBef>
        <a:spcAft>
          <a:spcPts val="600"/>
        </a:spcAft>
        <a:buClr>
          <a:srgbClr val="D3D356"/>
        </a:buClr>
        <a:buSzPct val="150000"/>
        <a:buFont typeface="Wingdings" charset="0"/>
        <a:buChar char="§"/>
        <a:defRPr sz="1800">
          <a:solidFill>
            <a:schemeClr val="tx1"/>
          </a:solidFill>
          <a:latin typeface="Neo Tech Std" pitchFamily="34" charset="0"/>
          <a:ea typeface="+mn-ea"/>
          <a:cs typeface="Arial" pitchFamily="34" charset="0"/>
        </a:defRPr>
      </a:lvl1pPr>
      <a:lvl2pPr marL="536575" indent="-185738" algn="just" defTabSz="457200" rtl="0" eaLnBrk="1" fontAlgn="base" hangingPunct="1">
        <a:spcBef>
          <a:spcPts val="0"/>
        </a:spcBef>
        <a:spcAft>
          <a:spcPts val="600"/>
        </a:spcAft>
        <a:buClr>
          <a:srgbClr val="D3D356"/>
        </a:buClr>
        <a:buSzPct val="150000"/>
        <a:buChar char="•"/>
        <a:defRPr sz="1600">
          <a:solidFill>
            <a:schemeClr val="tx1"/>
          </a:solidFill>
          <a:latin typeface="Neo Tech Std" pitchFamily="34" charset="0"/>
          <a:ea typeface="+mn-ea"/>
          <a:cs typeface="Arial" pitchFamily="34" charset="0"/>
        </a:defRPr>
      </a:lvl2pPr>
      <a:lvl3pPr marL="900113" indent="-184150" algn="just" defTabSz="457200" rtl="0" eaLnBrk="1" fontAlgn="base" hangingPunct="1">
        <a:spcBef>
          <a:spcPts val="0"/>
        </a:spcBef>
        <a:spcAft>
          <a:spcPts val="600"/>
        </a:spcAft>
        <a:buSzPct val="150000"/>
        <a:buFont typeface="Lucida Grande" charset="0"/>
        <a:buChar char="›"/>
        <a:defRPr sz="1400">
          <a:solidFill>
            <a:schemeClr val="tx1"/>
          </a:solidFill>
          <a:latin typeface="Neo Tech Std" pitchFamily="34" charset="0"/>
          <a:ea typeface="+mn-ea"/>
          <a:cs typeface="Arial" charset="0"/>
        </a:defRPr>
      </a:lvl3pPr>
      <a:lvl4pPr marL="1257300" indent="-177800" algn="just" defTabSz="457200" rtl="0" eaLnBrk="1" fontAlgn="base" hangingPunct="1">
        <a:spcBef>
          <a:spcPts val="0"/>
        </a:spcBef>
        <a:spcAft>
          <a:spcPts val="600"/>
        </a:spcAft>
        <a:buSzPct val="150000"/>
        <a:buFont typeface="Lucida Grande" charset="0"/>
        <a:buChar char="›"/>
        <a:defRPr sz="1100">
          <a:solidFill>
            <a:schemeClr val="tx1"/>
          </a:solidFill>
          <a:latin typeface="Neo Tech Std" pitchFamily="34" charset="0"/>
          <a:ea typeface="+mn-ea"/>
          <a:cs typeface="Arial" pitchFamily="34" charset="0"/>
        </a:defRPr>
      </a:lvl4pPr>
      <a:lvl5pPr marL="1614488" indent="-177800" algn="just" defTabSz="457200" rtl="0" eaLnBrk="1" fontAlgn="base" hangingPunct="1">
        <a:spcBef>
          <a:spcPts val="0"/>
        </a:spcBef>
        <a:spcAft>
          <a:spcPts val="600"/>
        </a:spcAft>
        <a:buSzPct val="150000"/>
        <a:buFont typeface="Lucida Grande" charset="0"/>
        <a:buChar char="›"/>
        <a:defRPr sz="1100">
          <a:solidFill>
            <a:schemeClr val="tx1"/>
          </a:solidFill>
          <a:latin typeface="Neo Tech Std"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349250" y="287338"/>
            <a:ext cx="7945438" cy="934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spAutoFit/>
          </a:bodyPr>
          <a:lstStyle/>
          <a:p>
            <a:pPr lvl="0"/>
            <a:r>
              <a:rPr lang="es-ES"/>
              <a:t>Haga clic para modificar el estilo de título del patrón</a:t>
            </a:r>
            <a:endParaRPr lang="en-US"/>
          </a:p>
        </p:txBody>
      </p:sp>
      <p:sp>
        <p:nvSpPr>
          <p:cNvPr id="1027" name="BodyText"/>
          <p:cNvSpPr>
            <a:spLocks noGrp="1" noChangeArrowheads="1"/>
          </p:cNvSpPr>
          <p:nvPr>
            <p:ph type="body" idx="1"/>
          </p:nvPr>
        </p:nvSpPr>
        <p:spPr bwMode="auto">
          <a:xfrm>
            <a:off x="349250" y="1357313"/>
            <a:ext cx="8296275" cy="49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smtClean="0"/>
              <a:t>Primer nivel</a:t>
            </a:r>
          </a:p>
          <a:p>
            <a:pPr lvl="1"/>
            <a:r>
              <a:rPr lang="es-ES" dirty="0" smtClean="0"/>
              <a:t>Segundo nivel</a:t>
            </a:r>
          </a:p>
          <a:p>
            <a:pPr lvl="2"/>
            <a:r>
              <a:rPr lang="es-ES" dirty="0" smtClean="0"/>
              <a:t>Tercer </a:t>
            </a:r>
            <a:r>
              <a:rPr lang="es-ES" dirty="0"/>
              <a:t>nivel</a:t>
            </a:r>
          </a:p>
          <a:p>
            <a:pPr lvl="3"/>
            <a:r>
              <a:rPr lang="es-ES" dirty="0"/>
              <a:t>Cuarto nivel</a:t>
            </a:r>
          </a:p>
          <a:p>
            <a:pPr lvl="4"/>
            <a:r>
              <a:rPr lang="es-ES" dirty="0"/>
              <a:t>Quinto </a:t>
            </a:r>
            <a:r>
              <a:rPr lang="es-ES" dirty="0" smtClean="0"/>
              <a:t>nivel</a:t>
            </a:r>
          </a:p>
          <a:p>
            <a:pPr lvl="0"/>
            <a:r>
              <a:rPr lang="es-ES" dirty="0" smtClean="0"/>
              <a:t>Primer nivel</a:t>
            </a:r>
            <a:endParaRPr lang="en-US" dirty="0"/>
          </a:p>
        </p:txBody>
      </p:sp>
      <p:sp>
        <p:nvSpPr>
          <p:cNvPr id="1029" name="Line 17"/>
          <p:cNvSpPr>
            <a:spLocks noChangeShapeType="1"/>
          </p:cNvSpPr>
          <p:nvPr/>
        </p:nvSpPr>
        <p:spPr bwMode="auto">
          <a:xfrm>
            <a:off x="0" y="6350000"/>
            <a:ext cx="9145588" cy="0"/>
          </a:xfrm>
          <a:prstGeom prst="line">
            <a:avLst/>
          </a:prstGeom>
          <a:noFill/>
          <a:ln w="9525">
            <a:solidFill>
              <a:srgbClr val="0A1E50"/>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43F52"/>
              </a:solidFill>
            </a:endParaRPr>
          </a:p>
        </p:txBody>
      </p:sp>
      <p:sp>
        <p:nvSpPr>
          <p:cNvPr id="3" name="Slide Number Placeholder 2"/>
          <p:cNvSpPr>
            <a:spLocks noGrp="1"/>
          </p:cNvSpPr>
          <p:nvPr>
            <p:ph type="sldNum" sz="quarter" idx="4"/>
          </p:nvPr>
        </p:nvSpPr>
        <p:spPr>
          <a:xfrm>
            <a:off x="4056167" y="6356350"/>
            <a:ext cx="10332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7963F2F-4042-FC45-9F9C-5381A7798E31}" type="slidenum">
              <a:rPr lang="en-US" smtClean="0">
                <a:solidFill>
                  <a:srgbClr val="043F52">
                    <a:tint val="75000"/>
                  </a:srgbClr>
                </a:solidFill>
              </a:rPr>
              <a:pPr/>
              <a:t>‹Nº›</a:t>
            </a:fld>
            <a:endParaRPr lang="en-US">
              <a:solidFill>
                <a:srgbClr val="043F52">
                  <a:tint val="75000"/>
                </a:srgbClr>
              </a:solidFill>
            </a:endParaRPr>
          </a:p>
        </p:txBody>
      </p:sp>
      <p:pic>
        <p:nvPicPr>
          <p:cNvPr id="4" name="Picture 3"/>
          <p:cNvPicPr>
            <a:picLocks noChangeAspect="1"/>
          </p:cNvPicPr>
          <p:nvPr userDrawn="1"/>
        </p:nvPicPr>
        <p:blipFill>
          <a:blip r:embed="rId9" cstate="print"/>
          <a:stretch>
            <a:fillRect/>
          </a:stretch>
        </p:blipFill>
        <p:spPr>
          <a:xfrm>
            <a:off x="7657197" y="6441330"/>
            <a:ext cx="1347150" cy="319358"/>
          </a:xfrm>
          <a:prstGeom prst="rect">
            <a:avLst/>
          </a:prstGeom>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Lst>
  <p:transition/>
  <p:hf hdr="0" ftr="0" dt="0"/>
  <p:txStyles>
    <p:title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260350" indent="-260350" algn="just" defTabSz="457200" rtl="0" eaLnBrk="0" fontAlgn="base" hangingPunct="0">
        <a:spcBef>
          <a:spcPts val="1800"/>
        </a:spcBef>
        <a:spcAft>
          <a:spcPts val="600"/>
        </a:spcAft>
        <a:buClr>
          <a:srgbClr val="D3D356"/>
        </a:buClr>
        <a:buSzPct val="150000"/>
        <a:buFont typeface="Wingdings" charset="0"/>
        <a:buChar char="§"/>
        <a:defRPr sz="1800">
          <a:solidFill>
            <a:schemeClr val="tx1"/>
          </a:solidFill>
          <a:latin typeface="Arial" pitchFamily="34" charset="0"/>
          <a:ea typeface="+mn-ea"/>
          <a:cs typeface="Arial" pitchFamily="34" charset="0"/>
        </a:defRPr>
      </a:lvl1pPr>
      <a:lvl2pPr marL="536575" indent="-185738" algn="just" defTabSz="457200" rtl="0" eaLnBrk="0" fontAlgn="base" hangingPunct="0">
        <a:spcBef>
          <a:spcPts val="0"/>
        </a:spcBef>
        <a:spcAft>
          <a:spcPts val="600"/>
        </a:spcAft>
        <a:buClr>
          <a:srgbClr val="D3D356"/>
        </a:buClr>
        <a:buSzPct val="150000"/>
        <a:buChar char="•"/>
        <a:defRPr sz="1600">
          <a:solidFill>
            <a:schemeClr val="tx1"/>
          </a:solidFill>
          <a:latin typeface="Arial" pitchFamily="34" charset="0"/>
          <a:ea typeface="+mn-ea"/>
          <a:cs typeface="Arial" pitchFamily="34" charset="0"/>
        </a:defRPr>
      </a:lvl2pPr>
      <a:lvl3pPr marL="900113" indent="-184150" algn="just" defTabSz="457200" rtl="0" eaLnBrk="0" fontAlgn="base" hangingPunct="0">
        <a:spcBef>
          <a:spcPts val="0"/>
        </a:spcBef>
        <a:spcAft>
          <a:spcPts val="600"/>
        </a:spcAft>
        <a:buSzPct val="150000"/>
        <a:buFont typeface="Lucida Grande" charset="0"/>
        <a:buChar char="›"/>
        <a:defRPr sz="1400">
          <a:solidFill>
            <a:schemeClr val="tx1"/>
          </a:solidFill>
          <a:latin typeface="Arial" charset="0"/>
          <a:ea typeface="+mn-ea"/>
          <a:cs typeface="Arial" charset="0"/>
        </a:defRPr>
      </a:lvl3pPr>
      <a:lvl4pPr marL="1257300"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4pPr>
      <a:lvl5pPr marL="1614488" indent="-177800" algn="just" defTabSz="457200" rtl="0" eaLnBrk="0" fontAlgn="base" hangingPunct="0">
        <a:spcBef>
          <a:spcPts val="0"/>
        </a:spcBef>
        <a:spcAft>
          <a:spcPts val="600"/>
        </a:spcAft>
        <a:buSzPct val="150000"/>
        <a:buFont typeface="Lucida Grande" charset="0"/>
        <a:buChar char="›"/>
        <a:defRPr sz="1100">
          <a:solidFill>
            <a:schemeClr val="tx1"/>
          </a:solidFill>
          <a:latin typeface="Arial" pitchFamily="34" charset="0"/>
          <a:ea typeface="+mn-ea"/>
          <a:cs typeface="Arial" pitchFamily="34" charset="0"/>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ware.org"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http://lab.fiwa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0.xml"/><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86.xml"/><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0.xml"/><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7.png"/><Relationship Id="rId7" Type="http://schemas.openxmlformats.org/officeDocument/2006/relationships/image" Target="../media/image26.png"/><Relationship Id="rId2" Type="http://schemas.openxmlformats.org/officeDocument/2006/relationships/image" Target="../media/image66.png"/><Relationship Id="rId1" Type="http://schemas.openxmlformats.org/officeDocument/2006/relationships/slideLayout" Target="../slideLayouts/slideLayout97.xml"/><Relationship Id="rId6" Type="http://schemas.openxmlformats.org/officeDocument/2006/relationships/image" Target="../media/image69.png"/><Relationship Id="rId5" Type="http://schemas.openxmlformats.org/officeDocument/2006/relationships/image" Target="../media/image25.jpeg"/><Relationship Id="rId4" Type="http://schemas.openxmlformats.org/officeDocument/2006/relationships/image" Target="../media/image68.pn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5.png"/><Relationship Id="rId1" Type="http://schemas.openxmlformats.org/officeDocument/2006/relationships/slideLayout" Target="../slideLayouts/slideLayout93.xml"/><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00.xml"/><Relationship Id="rId4" Type="http://schemas.openxmlformats.org/officeDocument/2006/relationships/image" Target="../media/image76.jpeg"/></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q5zrn3shhr8&amp;feature=c4-overview&amp;list=UUbXNGF_hhvKpXdQ1KxzX2HQ" TargetMode="External"/><Relationship Id="rId3" Type="http://schemas.openxmlformats.org/officeDocument/2006/relationships/hyperlink" Target="https://docs.google.com/file/d/0B5G3rBwoERI9MVpfMmNtbEhXWDA/edit" TargetMode="External"/><Relationship Id="rId7" Type="http://schemas.openxmlformats.org/officeDocument/2006/relationships/image" Target="../media/image78.png"/><Relationship Id="rId2" Type="http://schemas.openxmlformats.org/officeDocument/2006/relationships/hyperlink" Target="https://docs.google.com/document/d/18tz8TxRG4R-7xvF_ZAQbJd3uLZMICIZt5jHskV-8xig/edit" TargetMode="External"/><Relationship Id="rId1" Type="http://schemas.openxmlformats.org/officeDocument/2006/relationships/slideLayout" Target="../slideLayouts/slideLayout107.xml"/><Relationship Id="rId6" Type="http://schemas.openxmlformats.org/officeDocument/2006/relationships/hyperlink" Target="http://www.youtube.com/watch?v=I6b-FXk4F5Y" TargetMode="External"/><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hyperlink" Target="http://www.fi-ware.eu/2014/02/04/winning-apps-from-campus-party-brazil/" TargetMode="External"/><Relationship Id="rId4" Type="http://schemas.openxmlformats.org/officeDocument/2006/relationships/hyperlink" Target="http://www.youtube.com/watch?v=x8XFYT6qKSA" TargetMode="External"/><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hyperlink" Target="http://lab.fi-ware.org" TargetMode="External"/><Relationship Id="rId2" Type="http://schemas.openxmlformats.org/officeDocument/2006/relationships/hyperlink" Target="http://fi-ware.org" TargetMode="External"/><Relationship Id="rId1" Type="http://schemas.openxmlformats.org/officeDocument/2006/relationships/slideLayout" Target="../slideLayouts/slideLayout118.xml"/><Relationship Id="rId4" Type="http://schemas.openxmlformats.org/officeDocument/2006/relationships/hyperlink" Target="http://www.youtube.com/user/FIW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jpeg"/><Relationship Id="rId3" Type="http://schemas.openxmlformats.org/officeDocument/2006/relationships/image" Target="../media/image84.png"/><Relationship Id="rId7" Type="http://schemas.openxmlformats.org/officeDocument/2006/relationships/image" Target="../media/image88.wmf"/><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126.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1.xml"/><Relationship Id="rId4" Type="http://schemas.openxmlformats.org/officeDocument/2006/relationships/image" Target="../media/image97.jpeg"/></Relationships>
</file>

<file path=ppt/slides/_rels/slide22.xml.rels><?xml version="1.0" encoding="UTF-8" standalone="yes"?>
<Relationships xmlns="http://schemas.openxmlformats.org/package/2006/relationships"><Relationship Id="rId3" Type="http://schemas.openxmlformats.org/officeDocument/2006/relationships/hyperlink" Target="http://wiki.fi-ware.org/Summary_of_FI-WARE_Open_Specifications" TargetMode="External"/><Relationship Id="rId2" Type="http://schemas.openxmlformats.org/officeDocument/2006/relationships/notesSlide" Target="../notesSlides/notesSlide2.xml"/><Relationship Id="rId1" Type="http://schemas.openxmlformats.org/officeDocument/2006/relationships/slideLayout" Target="../slideLayouts/slideLayout134.xml"/><Relationship Id="rId6" Type="http://schemas.openxmlformats.org/officeDocument/2006/relationships/image" Target="../media/image98.png"/><Relationship Id="rId5" Type="http://schemas.openxmlformats.org/officeDocument/2006/relationships/hyperlink" Target="http://lab.fi-ware.org/" TargetMode="External"/><Relationship Id="rId4" Type="http://schemas.openxmlformats.org/officeDocument/2006/relationships/hyperlink" Target="http://catalogue.fi-ware.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jpeg"/><Relationship Id="rId16" Type="http://schemas.openxmlformats.org/officeDocument/2006/relationships/image" Target="../media/image45.jpe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png"/><Relationship Id="rId3" Type="http://schemas.openxmlformats.org/officeDocument/2006/relationships/diagramLayout" Target="../diagrams/layout1.xml"/><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11" Type="http://schemas.openxmlformats.org/officeDocument/2006/relationships/image" Target="../media/image51.jpeg"/><Relationship Id="rId5" Type="http://schemas.openxmlformats.org/officeDocument/2006/relationships/diagramColors" Target="../diagrams/colors1.xml"/><Relationship Id="rId15" Type="http://schemas.openxmlformats.org/officeDocument/2006/relationships/image" Target="../media/image55.jpeg"/><Relationship Id="rId10" Type="http://schemas.openxmlformats.org/officeDocument/2006/relationships/image" Target="../media/image50.png"/><Relationship Id="rId4" Type="http://schemas.openxmlformats.org/officeDocument/2006/relationships/diagramQuickStyle" Target="../diagrams/quickStyle1.xml"/><Relationship Id="rId9" Type="http://schemas.openxmlformats.org/officeDocument/2006/relationships/image" Target="../media/image49.jpeg"/><Relationship Id="rId1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441" y="4584700"/>
            <a:ext cx="4510087" cy="1193396"/>
          </a:xfrm>
        </p:spPr>
        <p:txBody>
          <a:bodyPr>
            <a:normAutofit fontScale="92500" lnSpcReduction="10000"/>
          </a:bodyPr>
          <a:lstStyle/>
          <a:p>
            <a:pPr eaLnBrk="1" fontAlgn="auto" hangingPunct="1">
              <a:spcAft>
                <a:spcPts val="0"/>
              </a:spcAft>
              <a:defRPr/>
            </a:pPr>
            <a:r>
              <a:rPr lang="en-US" dirty="0">
                <a:solidFill>
                  <a:srgbClr val="7F7F7F"/>
                </a:solidFill>
                <a:latin typeface="Arial" charset="0"/>
                <a:cs typeface="Arial Unicode MS" charset="0"/>
                <a:hlinkClick r:id="rId3"/>
              </a:rPr>
              <a:t>http://</a:t>
            </a:r>
            <a:r>
              <a:rPr lang="en-US" dirty="0" smtClean="0">
                <a:solidFill>
                  <a:srgbClr val="7F7F7F"/>
                </a:solidFill>
                <a:latin typeface="Arial" charset="0"/>
                <a:cs typeface="Arial Unicode MS" charset="0"/>
                <a:hlinkClick r:id="rId3"/>
              </a:rPr>
              <a:t>www.fiware.org</a:t>
            </a:r>
            <a:endParaRPr lang="en-US" dirty="0">
              <a:solidFill>
                <a:srgbClr val="7F7F7F"/>
              </a:solidFill>
              <a:latin typeface="Arial" charset="0"/>
              <a:cs typeface="Arial Unicode MS" charset="0"/>
            </a:endParaRPr>
          </a:p>
          <a:p>
            <a:pPr eaLnBrk="1" fontAlgn="auto" hangingPunct="1">
              <a:spcAft>
                <a:spcPts val="0"/>
              </a:spcAft>
              <a:defRPr/>
            </a:pPr>
            <a:r>
              <a:rPr lang="en-US" dirty="0">
                <a:solidFill>
                  <a:srgbClr val="7F7F7F"/>
                </a:solidFill>
                <a:latin typeface="Arial" charset="0"/>
                <a:cs typeface="Arial Unicode MS" charset="0"/>
                <a:hlinkClick r:id="rId4"/>
              </a:rPr>
              <a:t>http://</a:t>
            </a:r>
            <a:r>
              <a:rPr lang="en-US" dirty="0" smtClean="0">
                <a:solidFill>
                  <a:srgbClr val="7F7F7F"/>
                </a:solidFill>
                <a:latin typeface="Arial" charset="0"/>
                <a:cs typeface="Arial Unicode MS" charset="0"/>
                <a:hlinkClick r:id="rId4"/>
              </a:rPr>
              <a:t>lab.fiware.org</a:t>
            </a:r>
            <a:endParaRPr lang="en-US" dirty="0" smtClean="0">
              <a:solidFill>
                <a:srgbClr val="7F7F7F"/>
              </a:solidFill>
              <a:latin typeface="Arial" charset="0"/>
              <a:cs typeface="Arial Unicode MS" charset="0"/>
            </a:endParaRPr>
          </a:p>
          <a:p>
            <a:pPr eaLnBrk="1" fontAlgn="auto" hangingPunct="1">
              <a:spcAft>
                <a:spcPts val="0"/>
              </a:spcAft>
              <a:defRPr/>
            </a:pPr>
            <a:r>
              <a:rPr lang="en-US" dirty="0" smtClean="0">
                <a:solidFill>
                  <a:srgbClr val="7F7F7F"/>
                </a:solidFill>
                <a:latin typeface="Arial" charset="0"/>
                <a:cs typeface="Arial Unicode MS" charset="0"/>
              </a:rPr>
              <a:t>Follow @FIWARE on Twitter!</a:t>
            </a:r>
            <a:endParaRPr lang="en-US" dirty="0">
              <a:solidFill>
                <a:srgbClr val="7F7F7F"/>
              </a:solidFill>
              <a:latin typeface="Arial" charset="0"/>
              <a:cs typeface="Arial Unicode MS" charset="0"/>
            </a:endParaRPr>
          </a:p>
          <a:p>
            <a:pPr eaLnBrk="1" fontAlgn="auto" hangingPunct="1">
              <a:spcAft>
                <a:spcPts val="0"/>
              </a:spcAft>
              <a:buFont typeface="Arial"/>
              <a:buNone/>
              <a:defRPr/>
            </a:pPr>
            <a:endParaRPr lang="en-US" dirty="0">
              <a:solidFill>
                <a:srgbClr val="7F7F7F"/>
              </a:solidFill>
              <a:latin typeface="Arial" charset="0"/>
              <a:ea typeface="+mn-ea"/>
              <a:cs typeface="Arial Unicode MS" charset="0"/>
            </a:endParaRPr>
          </a:p>
          <a:p>
            <a:pPr eaLnBrk="1" fontAlgn="auto" hangingPunct="1">
              <a:spcAft>
                <a:spcPts val="0"/>
              </a:spcAft>
              <a:buFont typeface="Arial"/>
              <a:buNone/>
              <a:defRPr/>
            </a:pPr>
            <a:endParaRPr lang="en-US" dirty="0" smtClean="0">
              <a:solidFill>
                <a:srgbClr val="7F7F7F"/>
              </a:solidFill>
              <a:latin typeface="Arial" charset="0"/>
              <a:ea typeface="+mn-ea"/>
              <a:cs typeface="Arial Unicode MS" charset="0"/>
            </a:endParaRPr>
          </a:p>
          <a:p>
            <a:pPr eaLnBrk="1" fontAlgn="auto" hangingPunct="1">
              <a:spcAft>
                <a:spcPts val="0"/>
              </a:spcAft>
              <a:buFont typeface="Arial"/>
              <a:buNone/>
              <a:defRPr/>
            </a:pPr>
            <a:endParaRPr lang="en-US" dirty="0" smtClean="0">
              <a:ea typeface="+mn-ea"/>
              <a:cs typeface="+mn-cs"/>
            </a:endParaRPr>
          </a:p>
        </p:txBody>
      </p:sp>
      <p:sp>
        <p:nvSpPr>
          <p:cNvPr id="11266" name="Rectangle 2"/>
          <p:cNvSpPr>
            <a:spLocks noGrp="1" noChangeArrowheads="1"/>
          </p:cNvSpPr>
          <p:nvPr>
            <p:ph type="title"/>
          </p:nvPr>
        </p:nvSpPr>
        <p:spPr bwMode="auto">
          <a:xfrm>
            <a:off x="111127" y="79375"/>
            <a:ext cx="8943976" cy="87891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en-US" sz="2800" dirty="0" smtClean="0">
                <a:latin typeface="Arial" charset="0"/>
                <a:cs typeface="Arial Unicode MS" charset="0"/>
              </a:rPr>
              <a:t>FIWARE: Value proposition for Smart Cities</a:t>
            </a:r>
            <a:endParaRPr lang="en-US" sz="2800" dirty="0">
              <a:latin typeface="Arial" charset="0"/>
              <a:cs typeface="Arial Unicode MS" charset="0"/>
            </a:endParaRPr>
          </a:p>
        </p:txBody>
      </p:sp>
      <p:sp>
        <p:nvSpPr>
          <p:cNvPr id="2" name="TextBox 1"/>
          <p:cNvSpPr txBox="1"/>
          <p:nvPr/>
        </p:nvSpPr>
        <p:spPr>
          <a:xfrm>
            <a:off x="111128" y="644623"/>
            <a:ext cx="1816068" cy="738664"/>
          </a:xfrm>
          <a:prstGeom prst="rect">
            <a:avLst/>
          </a:prstGeom>
          <a:noFill/>
        </p:spPr>
        <p:txBody>
          <a:bodyPr wrap="none" rtlCol="0">
            <a:spAutoFit/>
          </a:bodyPr>
          <a:lstStyle/>
          <a:p>
            <a:r>
              <a:rPr lang="en-US" sz="1400" b="0" dirty="0" smtClean="0">
                <a:solidFill>
                  <a:prstClr val="white"/>
                </a:solidFill>
                <a:latin typeface="Arial" charset="0"/>
                <a:cs typeface="Arial Unicode MS" charset="0"/>
              </a:rPr>
              <a:t>Jose Gonzalez</a:t>
            </a:r>
          </a:p>
          <a:p>
            <a:r>
              <a:rPr lang="en-US" sz="1400" b="0" dirty="0" smtClean="0">
                <a:solidFill>
                  <a:prstClr val="white"/>
                </a:solidFill>
                <a:latin typeface="Arial" charset="0"/>
                <a:cs typeface="Arial Unicode MS" charset="0"/>
              </a:rPr>
              <a:t>FIWARE Expert</a:t>
            </a:r>
          </a:p>
          <a:p>
            <a:r>
              <a:rPr lang="en-US" sz="1400" b="0" dirty="0" smtClean="0">
                <a:solidFill>
                  <a:prstClr val="white"/>
                </a:solidFill>
                <a:latin typeface="Arial" charset="0"/>
                <a:cs typeface="Arial Unicode MS" charset="0"/>
              </a:rPr>
              <a:t>jge@gatv.srr.upm.es</a:t>
            </a:r>
            <a:endParaRPr lang="en-US" sz="1400" b="0" dirty="0">
              <a:solidFill>
                <a:prstClr val="white"/>
              </a:solidFill>
              <a:cs typeface="+mn-cs"/>
            </a:endParaRPr>
          </a:p>
        </p:txBody>
      </p:sp>
      <p:sp>
        <p:nvSpPr>
          <p:cNvPr id="5" name="TextBox 1"/>
          <p:cNvSpPr txBox="1"/>
          <p:nvPr/>
        </p:nvSpPr>
        <p:spPr>
          <a:xfrm>
            <a:off x="2295528" y="627689"/>
            <a:ext cx="1825371" cy="738664"/>
          </a:xfrm>
          <a:prstGeom prst="rect">
            <a:avLst/>
          </a:prstGeom>
          <a:noFill/>
        </p:spPr>
        <p:txBody>
          <a:bodyPr wrap="none" rtlCol="0">
            <a:spAutoFit/>
          </a:bodyPr>
          <a:lstStyle/>
          <a:p>
            <a:r>
              <a:rPr lang="en-US" sz="1400" b="0" dirty="0" smtClean="0">
                <a:solidFill>
                  <a:prstClr val="white"/>
                </a:solidFill>
                <a:latin typeface="Arial" charset="0"/>
                <a:cs typeface="Arial Unicode MS" charset="0"/>
              </a:rPr>
              <a:t>Federico Alvarez</a:t>
            </a:r>
          </a:p>
          <a:p>
            <a:r>
              <a:rPr lang="en-US" sz="1400" b="0" dirty="0" smtClean="0">
                <a:solidFill>
                  <a:prstClr val="white"/>
                </a:solidFill>
                <a:latin typeface="Arial" charset="0"/>
                <a:cs typeface="Arial Unicode MS" charset="0"/>
              </a:rPr>
              <a:t>FIWARE Expert</a:t>
            </a:r>
          </a:p>
          <a:p>
            <a:r>
              <a:rPr lang="en-US" sz="1400" b="0" dirty="0" smtClean="0">
                <a:solidFill>
                  <a:prstClr val="white"/>
                </a:solidFill>
                <a:latin typeface="Arial" charset="0"/>
                <a:cs typeface="Arial Unicode MS" charset="0"/>
              </a:rPr>
              <a:t>fag@gatv.srr.upm.es</a:t>
            </a:r>
            <a:endParaRPr lang="en-US" sz="1400" b="0" dirty="0">
              <a:solidFill>
                <a:prstClr val="white"/>
              </a:solidFill>
              <a:cs typeface="+mn-cs"/>
            </a:endParaRPr>
          </a:p>
        </p:txBody>
      </p:sp>
    </p:spTree>
    <p:extLst>
      <p:ext uri="{BB962C8B-B14F-4D97-AF65-F5344CB8AC3E}">
        <p14:creationId xmlns="" xmlns:p14="http://schemas.microsoft.com/office/powerpoint/2010/main" val="11309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250" y="287338"/>
            <a:ext cx="8098658" cy="503590"/>
          </a:xfrm>
        </p:spPr>
        <p:txBody>
          <a:bodyPr/>
          <a:lstStyle/>
          <a:p>
            <a:r>
              <a:rPr lang="en-US" dirty="0" smtClean="0"/>
              <a:t>Why an open standard Smart City platform?</a:t>
            </a:r>
            <a:endParaRPr lang="en-US" dirty="0"/>
          </a:p>
        </p:txBody>
      </p:sp>
      <p:sp>
        <p:nvSpPr>
          <p:cNvPr id="5" name="Content Placeholder 4"/>
          <p:cNvSpPr>
            <a:spLocks noGrp="1"/>
          </p:cNvSpPr>
          <p:nvPr>
            <p:ph idx="1"/>
          </p:nvPr>
        </p:nvSpPr>
        <p:spPr>
          <a:xfrm>
            <a:off x="349252" y="1158410"/>
            <a:ext cx="5313760" cy="5156953"/>
          </a:xfrm>
        </p:spPr>
        <p:txBody>
          <a:bodyPr/>
          <a:lstStyle/>
          <a:p>
            <a:r>
              <a:rPr lang="en-US" dirty="0" smtClean="0"/>
              <a:t>Avoiding vendor lock-in is nice …</a:t>
            </a:r>
          </a:p>
          <a:p>
            <a:pPr lvl="1"/>
            <a:r>
              <a:rPr lang="en-US" dirty="0" smtClean="0"/>
              <a:t>Standard Southbound APIs for sensor providers</a:t>
            </a:r>
          </a:p>
          <a:p>
            <a:pPr lvl="1"/>
            <a:r>
              <a:rPr lang="en-US" dirty="0" smtClean="0"/>
              <a:t>Standard </a:t>
            </a:r>
            <a:r>
              <a:rPr lang="en-US" dirty="0"/>
              <a:t>N</a:t>
            </a:r>
            <a:r>
              <a:rPr lang="en-US" dirty="0" smtClean="0"/>
              <a:t>orthbound APIs offered to applications</a:t>
            </a:r>
          </a:p>
          <a:p>
            <a:pPr lvl="1"/>
            <a:r>
              <a:rPr lang="en-US" dirty="0" smtClean="0"/>
              <a:t>Portability across platform providers</a:t>
            </a:r>
          </a:p>
          <a:p>
            <a:pPr lvl="1"/>
            <a:r>
              <a:rPr lang="en-US" dirty="0" smtClean="0"/>
              <a:t>Interoperability of apps on top of different providers</a:t>
            </a:r>
          </a:p>
          <a:p>
            <a:r>
              <a:rPr lang="en-US" dirty="0" smtClean="0"/>
              <a:t>… but more relevant is to engage a larger community of developers</a:t>
            </a:r>
          </a:p>
          <a:p>
            <a:pPr lvl="1"/>
            <a:r>
              <a:rPr lang="en-US" dirty="0">
                <a:sym typeface="Wingdings"/>
              </a:rPr>
              <a:t>T</a:t>
            </a:r>
            <a:r>
              <a:rPr lang="en-US" dirty="0" smtClean="0">
                <a:sym typeface="Wingdings"/>
              </a:rPr>
              <a:t>rue innovation</a:t>
            </a:r>
          </a:p>
          <a:p>
            <a:pPr lvl="1"/>
            <a:r>
              <a:rPr lang="en-US" dirty="0" smtClean="0">
                <a:sym typeface="Wingdings"/>
              </a:rPr>
              <a:t>More competition, leading to cost savings</a:t>
            </a:r>
            <a:endParaRPr lang="en-US" dirty="0" smtClean="0"/>
          </a:p>
          <a:p>
            <a:r>
              <a:rPr lang="en-US" dirty="0" smtClean="0"/>
              <a:t>Not any standard is enough</a:t>
            </a:r>
          </a:p>
          <a:p>
            <a:pPr lvl="1"/>
            <a:r>
              <a:rPr lang="en-US" dirty="0" smtClean="0"/>
              <a:t>Modularity (should not mean “take it all or nothing”)</a:t>
            </a:r>
          </a:p>
          <a:p>
            <a:pPr lvl="1"/>
            <a:r>
              <a:rPr lang="en-US" dirty="0" smtClean="0"/>
              <a:t>Allow different business models</a:t>
            </a:r>
          </a:p>
          <a:p>
            <a:pPr lvl="1"/>
            <a:r>
              <a:rPr lang="en-US" dirty="0" smtClean="0"/>
              <a:t>Non-intrusive, should live with the fact that many city service systems come from third parties with their own platform</a:t>
            </a:r>
          </a:p>
          <a:p>
            <a:endParaRPr lang="en-US" dirty="0"/>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9</a:t>
            </a:fld>
            <a:endParaRPr lang="en-US">
              <a:solidFill>
                <a:srgbClr val="043F52">
                  <a:tint val="75000"/>
                </a:srgbClr>
              </a:solidFill>
            </a:endParaRPr>
          </a:p>
        </p:txBody>
      </p:sp>
      <p:pic>
        <p:nvPicPr>
          <p:cNvPr id="6" name="Picture 5"/>
          <p:cNvPicPr>
            <a:picLocks noChangeAspect="1"/>
          </p:cNvPicPr>
          <p:nvPr/>
        </p:nvPicPr>
        <p:blipFill>
          <a:blip r:embed="rId2" cstate="print"/>
          <a:stretch>
            <a:fillRect/>
          </a:stretch>
        </p:blipFill>
        <p:spPr>
          <a:xfrm>
            <a:off x="6643445" y="1165535"/>
            <a:ext cx="2154030" cy="1924373"/>
          </a:xfrm>
          <a:prstGeom prst="rect">
            <a:avLst/>
          </a:prstGeom>
        </p:spPr>
      </p:pic>
      <p:pic>
        <p:nvPicPr>
          <p:cNvPr id="7" name="Picture 6"/>
          <p:cNvPicPr>
            <a:picLocks noChangeAspect="1"/>
          </p:cNvPicPr>
          <p:nvPr/>
        </p:nvPicPr>
        <p:blipFill>
          <a:blip r:embed="rId3" cstate="print"/>
          <a:stretch>
            <a:fillRect/>
          </a:stretch>
        </p:blipFill>
        <p:spPr>
          <a:xfrm>
            <a:off x="5756228" y="3364151"/>
            <a:ext cx="2792528" cy="2209382"/>
          </a:xfrm>
          <a:prstGeom prst="rect">
            <a:avLst/>
          </a:prstGeom>
        </p:spPr>
      </p:pic>
    </p:spTree>
    <p:extLst>
      <p:ext uri="{BB962C8B-B14F-4D97-AF65-F5344CB8AC3E}">
        <p14:creationId xmlns:p14="http://schemas.microsoft.com/office/powerpoint/2010/main" xmlns="" val="21571987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stretch>
            <a:fillRect/>
          </a:stretch>
        </p:blipFill>
        <p:spPr>
          <a:xfrm>
            <a:off x="1577183" y="3686131"/>
            <a:ext cx="5991223" cy="2698117"/>
          </a:xfrm>
          <a:prstGeom prst="rect">
            <a:avLst/>
          </a:prstGeom>
        </p:spPr>
      </p:pic>
      <p:sp>
        <p:nvSpPr>
          <p:cNvPr id="2" name="Title 1"/>
          <p:cNvSpPr>
            <a:spLocks noGrp="1"/>
          </p:cNvSpPr>
          <p:nvPr>
            <p:ph type="title"/>
          </p:nvPr>
        </p:nvSpPr>
        <p:spPr>
          <a:xfrm>
            <a:off x="349250" y="287338"/>
            <a:ext cx="7945438" cy="503590"/>
          </a:xfrm>
        </p:spPr>
        <p:txBody>
          <a:bodyPr/>
          <a:lstStyle/>
          <a:p>
            <a:r>
              <a:rPr lang="en-US" dirty="0" smtClean="0"/>
              <a:t>Being “Smart” requires first being “Aware”</a:t>
            </a:r>
            <a:endParaRPr lang="en-US" dirty="0"/>
          </a:p>
        </p:txBody>
      </p:sp>
      <p:sp>
        <p:nvSpPr>
          <p:cNvPr id="4" name="Content Placeholder 3"/>
          <p:cNvSpPr>
            <a:spLocks noGrp="1"/>
          </p:cNvSpPr>
          <p:nvPr>
            <p:ph idx="1"/>
          </p:nvPr>
        </p:nvSpPr>
        <p:spPr>
          <a:xfrm>
            <a:off x="349251" y="987282"/>
            <a:ext cx="8343354" cy="1905000"/>
          </a:xfrm>
        </p:spPr>
        <p:txBody>
          <a:bodyPr/>
          <a:lstStyle/>
          <a:p>
            <a:pPr marL="260350" indent="-260350">
              <a:tabLst>
                <a:tab pos="266700" algn="l"/>
              </a:tabLst>
            </a:pPr>
            <a:r>
              <a:rPr lang="en-US" sz="2000" dirty="0" smtClean="0"/>
              <a:t>Implementing a Smart City requires gathering and managing context information describing the current and historic “state” of the city </a:t>
            </a:r>
          </a:p>
          <a:p>
            <a:pPr marL="260350" indent="-260350">
              <a:tabLst>
                <a:tab pos="266700" algn="l"/>
              </a:tabLst>
            </a:pPr>
            <a:r>
              <a:rPr lang="en-US" sz="2000" dirty="0" smtClean="0"/>
              <a:t>Context information refers to the values of attributes characterizing entities relevant to city services, governance and third-party apps</a:t>
            </a:r>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10</a:t>
            </a:fld>
            <a:endParaRPr lang="en-US">
              <a:solidFill>
                <a:srgbClr val="043F52">
                  <a:tint val="75000"/>
                </a:srgbClr>
              </a:solidFill>
            </a:endParaRPr>
          </a:p>
        </p:txBody>
      </p:sp>
      <p:pic>
        <p:nvPicPr>
          <p:cNvPr id="19" name="Picture 18"/>
          <p:cNvPicPr>
            <a:picLocks noChangeAspect="1"/>
          </p:cNvPicPr>
          <p:nvPr/>
        </p:nvPicPr>
        <p:blipFill>
          <a:blip r:embed="rId3" cstate="print"/>
          <a:stretch>
            <a:fillRect/>
          </a:stretch>
        </p:blipFill>
        <p:spPr>
          <a:xfrm>
            <a:off x="1346200" y="4275864"/>
            <a:ext cx="1373318" cy="1029989"/>
          </a:xfrm>
          <a:prstGeom prst="rect">
            <a:avLst/>
          </a:prstGeom>
        </p:spPr>
      </p:pic>
      <p:pic>
        <p:nvPicPr>
          <p:cNvPr id="21" name="Picture 20"/>
          <p:cNvPicPr>
            <a:picLocks noChangeAspect="1"/>
          </p:cNvPicPr>
          <p:nvPr/>
        </p:nvPicPr>
        <p:blipFill>
          <a:blip r:embed="rId4" cstate="print"/>
          <a:stretch>
            <a:fillRect/>
          </a:stretch>
        </p:blipFill>
        <p:spPr>
          <a:xfrm>
            <a:off x="3119138" y="5003800"/>
            <a:ext cx="1617962" cy="1079500"/>
          </a:xfrm>
          <a:prstGeom prst="rect">
            <a:avLst/>
          </a:prstGeom>
        </p:spPr>
      </p:pic>
      <p:pic>
        <p:nvPicPr>
          <p:cNvPr id="23" name="Picture 22"/>
          <p:cNvPicPr>
            <a:picLocks noChangeAspect="1"/>
          </p:cNvPicPr>
          <p:nvPr/>
        </p:nvPicPr>
        <p:blipFill>
          <a:blip r:embed="rId5" cstate="print"/>
          <a:stretch>
            <a:fillRect/>
          </a:stretch>
        </p:blipFill>
        <p:spPr>
          <a:xfrm>
            <a:off x="6502000" y="4275864"/>
            <a:ext cx="1532317" cy="1021544"/>
          </a:xfrm>
          <a:prstGeom prst="rect">
            <a:avLst/>
          </a:prstGeom>
        </p:spPr>
      </p:pic>
      <p:sp>
        <p:nvSpPr>
          <p:cNvPr id="24" name="TextBox 23"/>
          <p:cNvSpPr txBox="1"/>
          <p:nvPr/>
        </p:nvSpPr>
        <p:spPr>
          <a:xfrm>
            <a:off x="91655" y="4988354"/>
            <a:ext cx="1492716" cy="1015663"/>
          </a:xfrm>
          <a:prstGeom prst="rect">
            <a:avLst/>
          </a:prstGeom>
          <a:noFill/>
        </p:spPr>
        <p:txBody>
          <a:bodyPr wrap="none" rtlCol="0">
            <a:spAutoFit/>
          </a:bodyPr>
          <a:lstStyle/>
          <a:p>
            <a:r>
              <a:rPr lang="en-US" dirty="0" smtClean="0">
                <a:solidFill>
                  <a:srgbClr val="043F52"/>
                </a:solidFill>
              </a:rPr>
              <a:t>Bus</a:t>
            </a:r>
          </a:p>
          <a:p>
            <a:pPr marL="171450" indent="-171450">
              <a:buFont typeface="Arial"/>
              <a:buChar char="•"/>
            </a:pPr>
            <a:r>
              <a:rPr lang="en-US" dirty="0" smtClean="0">
                <a:solidFill>
                  <a:srgbClr val="043F52"/>
                </a:solidFill>
              </a:rPr>
              <a:t>Location</a:t>
            </a:r>
          </a:p>
          <a:p>
            <a:pPr marL="171450" indent="-171450">
              <a:buFont typeface="Arial"/>
              <a:buChar char="•"/>
            </a:pPr>
            <a:r>
              <a:rPr lang="en-US" dirty="0" smtClean="0">
                <a:solidFill>
                  <a:srgbClr val="043F52"/>
                </a:solidFill>
              </a:rPr>
              <a:t>No. passengers</a:t>
            </a:r>
          </a:p>
          <a:p>
            <a:pPr marL="171450" indent="-171450">
              <a:buFont typeface="Arial"/>
              <a:buChar char="•"/>
            </a:pPr>
            <a:r>
              <a:rPr lang="en-US" dirty="0" smtClean="0">
                <a:solidFill>
                  <a:srgbClr val="043F52"/>
                </a:solidFill>
              </a:rPr>
              <a:t>Driver</a:t>
            </a:r>
          </a:p>
          <a:p>
            <a:pPr marL="171450" indent="-171450">
              <a:buFont typeface="Arial"/>
              <a:buChar char="•"/>
            </a:pPr>
            <a:r>
              <a:rPr lang="en-US" dirty="0" err="1" smtClean="0">
                <a:solidFill>
                  <a:srgbClr val="043F52"/>
                </a:solidFill>
              </a:rPr>
              <a:t>Licence</a:t>
            </a:r>
            <a:r>
              <a:rPr lang="en-US" dirty="0" smtClean="0">
                <a:solidFill>
                  <a:srgbClr val="043F52"/>
                </a:solidFill>
              </a:rPr>
              <a:t> plate</a:t>
            </a:r>
            <a:endParaRPr lang="en-US" dirty="0">
              <a:solidFill>
                <a:srgbClr val="043F52"/>
              </a:solidFill>
            </a:endParaRPr>
          </a:p>
        </p:txBody>
      </p:sp>
      <p:sp>
        <p:nvSpPr>
          <p:cNvPr id="25" name="TextBox 24"/>
          <p:cNvSpPr txBox="1"/>
          <p:nvPr/>
        </p:nvSpPr>
        <p:spPr>
          <a:xfrm>
            <a:off x="4815510" y="4805024"/>
            <a:ext cx="1479892" cy="1200329"/>
          </a:xfrm>
          <a:prstGeom prst="rect">
            <a:avLst/>
          </a:prstGeom>
          <a:noFill/>
        </p:spPr>
        <p:txBody>
          <a:bodyPr wrap="none" rtlCol="0">
            <a:spAutoFit/>
          </a:bodyPr>
          <a:lstStyle/>
          <a:p>
            <a:r>
              <a:rPr lang="en-US" dirty="0" smtClean="0">
                <a:solidFill>
                  <a:srgbClr val="043F52"/>
                </a:solidFill>
              </a:rPr>
              <a:t>Citizen</a:t>
            </a:r>
          </a:p>
          <a:p>
            <a:pPr marL="171450" indent="-171450">
              <a:buFont typeface="Arial"/>
              <a:buChar char="•"/>
            </a:pPr>
            <a:r>
              <a:rPr lang="en-US" dirty="0" smtClean="0">
                <a:solidFill>
                  <a:srgbClr val="043F52"/>
                </a:solidFill>
              </a:rPr>
              <a:t>Name-Surname</a:t>
            </a:r>
          </a:p>
          <a:p>
            <a:pPr marL="171450" indent="-171450">
              <a:buFont typeface="Arial"/>
              <a:buChar char="•"/>
            </a:pPr>
            <a:r>
              <a:rPr lang="en-US" dirty="0" smtClean="0">
                <a:solidFill>
                  <a:srgbClr val="043F52"/>
                </a:solidFill>
              </a:rPr>
              <a:t>Birthday</a:t>
            </a:r>
          </a:p>
          <a:p>
            <a:pPr marL="171450" indent="-171450">
              <a:buFont typeface="Arial"/>
              <a:buChar char="•"/>
            </a:pPr>
            <a:r>
              <a:rPr lang="en-US" dirty="0" smtClean="0">
                <a:solidFill>
                  <a:srgbClr val="043F52"/>
                </a:solidFill>
              </a:rPr>
              <a:t>Preferences</a:t>
            </a:r>
          </a:p>
          <a:p>
            <a:pPr marL="171450" indent="-171450">
              <a:buFont typeface="Arial"/>
              <a:buChar char="•"/>
            </a:pPr>
            <a:r>
              <a:rPr lang="en-US" dirty="0" smtClean="0">
                <a:solidFill>
                  <a:srgbClr val="043F52"/>
                </a:solidFill>
              </a:rPr>
              <a:t>Location</a:t>
            </a:r>
          </a:p>
          <a:p>
            <a:pPr marL="171450" indent="-171450">
              <a:buFont typeface="Arial"/>
              <a:buChar char="•"/>
            </a:pPr>
            <a:r>
              <a:rPr lang="en-US" dirty="0" err="1" smtClean="0">
                <a:solidFill>
                  <a:srgbClr val="043F52"/>
                </a:solidFill>
              </a:rPr>
              <a:t>ToDo</a:t>
            </a:r>
            <a:r>
              <a:rPr lang="en-US" dirty="0" smtClean="0">
                <a:solidFill>
                  <a:srgbClr val="043F52"/>
                </a:solidFill>
              </a:rPr>
              <a:t> list</a:t>
            </a:r>
          </a:p>
        </p:txBody>
      </p:sp>
      <p:sp>
        <p:nvSpPr>
          <p:cNvPr id="26" name="TextBox 25"/>
          <p:cNvSpPr txBox="1"/>
          <p:nvPr/>
        </p:nvSpPr>
        <p:spPr>
          <a:xfrm>
            <a:off x="7543800" y="5305854"/>
            <a:ext cx="1479892" cy="1015663"/>
          </a:xfrm>
          <a:prstGeom prst="rect">
            <a:avLst/>
          </a:prstGeom>
          <a:noFill/>
        </p:spPr>
        <p:txBody>
          <a:bodyPr wrap="none" rtlCol="0">
            <a:spAutoFit/>
          </a:bodyPr>
          <a:lstStyle/>
          <a:p>
            <a:r>
              <a:rPr lang="en-US" dirty="0" smtClean="0">
                <a:solidFill>
                  <a:srgbClr val="043F52"/>
                </a:solidFill>
              </a:rPr>
              <a:t>Shop</a:t>
            </a:r>
          </a:p>
          <a:p>
            <a:pPr marL="171450" indent="-171450">
              <a:buFont typeface="Arial"/>
              <a:buChar char="•"/>
            </a:pPr>
            <a:r>
              <a:rPr lang="en-US" dirty="0" smtClean="0">
                <a:solidFill>
                  <a:srgbClr val="043F52"/>
                </a:solidFill>
              </a:rPr>
              <a:t>Location</a:t>
            </a:r>
          </a:p>
          <a:p>
            <a:pPr marL="171450" indent="-171450">
              <a:buFont typeface="Arial"/>
              <a:buChar char="•"/>
            </a:pPr>
            <a:r>
              <a:rPr lang="en-US" dirty="0" smtClean="0">
                <a:solidFill>
                  <a:srgbClr val="043F52"/>
                </a:solidFill>
              </a:rPr>
              <a:t>Business name</a:t>
            </a:r>
          </a:p>
          <a:p>
            <a:pPr marL="171450" indent="-171450">
              <a:buFont typeface="Arial"/>
              <a:buChar char="•"/>
            </a:pPr>
            <a:r>
              <a:rPr lang="en-US" dirty="0" smtClean="0">
                <a:solidFill>
                  <a:srgbClr val="043F52"/>
                </a:solidFill>
              </a:rPr>
              <a:t>Franchise</a:t>
            </a:r>
          </a:p>
          <a:p>
            <a:pPr marL="171450" indent="-171450">
              <a:buFont typeface="Arial"/>
              <a:buChar char="•"/>
            </a:pPr>
            <a:r>
              <a:rPr lang="en-US" dirty="0" smtClean="0">
                <a:solidFill>
                  <a:srgbClr val="043F52"/>
                </a:solidFill>
              </a:rPr>
              <a:t>offerings</a:t>
            </a:r>
          </a:p>
        </p:txBody>
      </p:sp>
      <p:sp>
        <p:nvSpPr>
          <p:cNvPr id="20" name="47 CuadroTexto"/>
          <p:cNvSpPr txBox="1"/>
          <p:nvPr/>
        </p:nvSpPr>
        <p:spPr>
          <a:xfrm>
            <a:off x="2826566" y="4282120"/>
            <a:ext cx="3492457" cy="461665"/>
          </a:xfrm>
          <a:prstGeom prst="rect">
            <a:avLst/>
          </a:prstGeom>
          <a:noFill/>
        </p:spPr>
        <p:txBody>
          <a:bodyPr wrap="square" rtlCol="0">
            <a:spAutoFit/>
          </a:bodyPr>
          <a:lstStyle/>
          <a:p>
            <a:pPr algn="ctr"/>
            <a:r>
              <a:rPr lang="en" sz="2400" smtClean="0">
                <a:solidFill>
                  <a:srgbClr val="043F52"/>
                </a:solidFill>
                <a:latin typeface="Neo Sans Pro"/>
                <a:cs typeface="Neo Sans Pro"/>
              </a:rPr>
              <a:t>Context Information</a:t>
            </a:r>
            <a:endParaRPr lang="en" sz="2400">
              <a:solidFill>
                <a:srgbClr val="043F52"/>
              </a:solidFill>
              <a:latin typeface="Neo Sans Pro"/>
              <a:cs typeface="Neo Sans Pro"/>
            </a:endParaRPr>
          </a:p>
        </p:txBody>
      </p:sp>
      <p:grpSp>
        <p:nvGrpSpPr>
          <p:cNvPr id="5" name="Group 12"/>
          <p:cNvGrpSpPr/>
          <p:nvPr/>
        </p:nvGrpSpPr>
        <p:grpSpPr>
          <a:xfrm>
            <a:off x="3111538" y="2865647"/>
            <a:ext cx="2922513" cy="436887"/>
            <a:chOff x="3086100" y="3119113"/>
            <a:chExt cx="3276599" cy="436887"/>
          </a:xfrm>
        </p:grpSpPr>
        <p:sp>
          <p:nvSpPr>
            <p:cNvPr id="14" name="Rectangle 13"/>
            <p:cNvSpPr/>
            <p:nvPr/>
          </p:nvSpPr>
          <p:spPr bwMode="auto">
            <a:xfrm flipH="1">
              <a:off x="3086100" y="3119113"/>
              <a:ext cx="3276599" cy="436887"/>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100" smtClean="0">
                <a:solidFill>
                  <a:srgbClr val="043F52"/>
                </a:solidFill>
                <a:latin typeface="TheSansCorrespondence" pitchFamily="34" charset="0"/>
              </a:endParaRPr>
            </a:p>
          </p:txBody>
        </p:sp>
        <p:sp>
          <p:nvSpPr>
            <p:cNvPr id="15" name="47 CuadroTexto"/>
            <p:cNvSpPr txBox="1"/>
            <p:nvPr/>
          </p:nvSpPr>
          <p:spPr>
            <a:xfrm>
              <a:off x="3195958" y="3168279"/>
              <a:ext cx="3056883" cy="338554"/>
            </a:xfrm>
            <a:prstGeom prst="rect">
              <a:avLst/>
            </a:prstGeom>
            <a:noFill/>
          </p:spPr>
          <p:txBody>
            <a:bodyPr wrap="square" rtlCol="0">
              <a:spAutoFit/>
            </a:bodyPr>
            <a:lstStyle/>
            <a:p>
              <a:pPr algn="ctr"/>
              <a:r>
                <a:rPr lang="en-US" sz="1600" smtClean="0">
                  <a:solidFill>
                    <a:srgbClr val="043F52"/>
                  </a:solidFill>
                  <a:latin typeface="Neo Sans Pro"/>
                  <a:cs typeface="Neo Sans Pro"/>
                </a:rPr>
                <a:t>City Governance System</a:t>
              </a:r>
              <a:endParaRPr lang="en-US" sz="1600">
                <a:solidFill>
                  <a:srgbClr val="043F52"/>
                </a:solidFill>
                <a:latin typeface="Neo Sans Pro"/>
                <a:cs typeface="Neo Sans Pro"/>
              </a:endParaRPr>
            </a:p>
          </p:txBody>
        </p:sp>
      </p:grpSp>
      <p:grpSp>
        <p:nvGrpSpPr>
          <p:cNvPr id="6" name="Group 15"/>
          <p:cNvGrpSpPr/>
          <p:nvPr/>
        </p:nvGrpSpPr>
        <p:grpSpPr>
          <a:xfrm>
            <a:off x="138047" y="3225131"/>
            <a:ext cx="2360597" cy="436887"/>
            <a:chOff x="3086100" y="3119113"/>
            <a:chExt cx="3276599" cy="436887"/>
          </a:xfrm>
        </p:grpSpPr>
        <p:sp>
          <p:nvSpPr>
            <p:cNvPr id="17" name="Rectangle 16"/>
            <p:cNvSpPr/>
            <p:nvPr/>
          </p:nvSpPr>
          <p:spPr bwMode="auto">
            <a:xfrm flipH="1">
              <a:off x="3086100" y="3119113"/>
              <a:ext cx="3276599" cy="436887"/>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100" smtClean="0">
                <a:solidFill>
                  <a:srgbClr val="043F52"/>
                </a:solidFill>
                <a:latin typeface="TheSansCorrespondence" pitchFamily="34" charset="0"/>
              </a:endParaRPr>
            </a:p>
          </p:txBody>
        </p:sp>
        <p:sp>
          <p:nvSpPr>
            <p:cNvPr id="22" name="47 CuadroTexto"/>
            <p:cNvSpPr txBox="1"/>
            <p:nvPr/>
          </p:nvSpPr>
          <p:spPr>
            <a:xfrm>
              <a:off x="3195958" y="3168279"/>
              <a:ext cx="3056883" cy="338554"/>
            </a:xfrm>
            <a:prstGeom prst="rect">
              <a:avLst/>
            </a:prstGeom>
            <a:noFill/>
          </p:spPr>
          <p:txBody>
            <a:bodyPr wrap="square" rtlCol="0">
              <a:spAutoFit/>
            </a:bodyPr>
            <a:lstStyle/>
            <a:p>
              <a:pPr algn="ctr"/>
              <a:r>
                <a:rPr lang="en-US" sz="1600" smtClean="0">
                  <a:solidFill>
                    <a:srgbClr val="043F52"/>
                  </a:solidFill>
                  <a:latin typeface="Neo Sans Pro"/>
                  <a:cs typeface="Neo Sans Pro"/>
                </a:rPr>
                <a:t>City Services</a:t>
              </a:r>
              <a:endParaRPr lang="en-US" sz="1600">
                <a:solidFill>
                  <a:srgbClr val="043F52"/>
                </a:solidFill>
                <a:latin typeface="Neo Sans Pro"/>
                <a:cs typeface="Neo Sans Pro"/>
              </a:endParaRPr>
            </a:p>
          </p:txBody>
        </p:sp>
      </p:grpSp>
      <p:grpSp>
        <p:nvGrpSpPr>
          <p:cNvPr id="7" name="Group 26"/>
          <p:cNvGrpSpPr/>
          <p:nvPr/>
        </p:nvGrpSpPr>
        <p:grpSpPr>
          <a:xfrm>
            <a:off x="6668205" y="3225131"/>
            <a:ext cx="2360597" cy="436887"/>
            <a:chOff x="3086100" y="3119113"/>
            <a:chExt cx="3276599" cy="436887"/>
          </a:xfrm>
        </p:grpSpPr>
        <p:sp>
          <p:nvSpPr>
            <p:cNvPr id="28" name="Rectangle 27"/>
            <p:cNvSpPr/>
            <p:nvPr/>
          </p:nvSpPr>
          <p:spPr bwMode="auto">
            <a:xfrm flipH="1">
              <a:off x="3086100" y="3119113"/>
              <a:ext cx="3276599" cy="436887"/>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100" smtClean="0">
                <a:solidFill>
                  <a:srgbClr val="043F52"/>
                </a:solidFill>
                <a:latin typeface="TheSansCorrespondence" pitchFamily="34" charset="0"/>
              </a:endParaRPr>
            </a:p>
          </p:txBody>
        </p:sp>
        <p:sp>
          <p:nvSpPr>
            <p:cNvPr id="29" name="47 CuadroTexto"/>
            <p:cNvSpPr txBox="1"/>
            <p:nvPr/>
          </p:nvSpPr>
          <p:spPr>
            <a:xfrm>
              <a:off x="3195958" y="3168279"/>
              <a:ext cx="3056883" cy="338554"/>
            </a:xfrm>
            <a:prstGeom prst="rect">
              <a:avLst/>
            </a:prstGeom>
            <a:noFill/>
          </p:spPr>
          <p:txBody>
            <a:bodyPr wrap="square" rtlCol="0">
              <a:spAutoFit/>
            </a:bodyPr>
            <a:lstStyle/>
            <a:p>
              <a:pPr algn="ctr"/>
              <a:r>
                <a:rPr lang="en-US" sz="1600" smtClean="0">
                  <a:solidFill>
                    <a:srgbClr val="043F52"/>
                  </a:solidFill>
                  <a:latin typeface="Neo Sans Pro"/>
                  <a:cs typeface="Neo Sans Pro"/>
                </a:rPr>
                <a:t>Third-party Apps</a:t>
              </a:r>
              <a:endParaRPr lang="en-US" sz="1600">
                <a:solidFill>
                  <a:srgbClr val="043F52"/>
                </a:solidFill>
                <a:latin typeface="Neo Sans Pro"/>
                <a:cs typeface="Neo Sans Pro"/>
              </a:endParaRPr>
            </a:p>
          </p:txBody>
        </p:sp>
      </p:grpSp>
      <p:cxnSp>
        <p:nvCxnSpPr>
          <p:cNvPr id="30" name="Straight Arrow Connector 29"/>
          <p:cNvCxnSpPr/>
          <p:nvPr/>
        </p:nvCxnSpPr>
        <p:spPr bwMode="auto">
          <a:xfrm flipH="1">
            <a:off x="4572589" y="3396211"/>
            <a:ext cx="10558" cy="801360"/>
          </a:xfrm>
          <a:prstGeom prst="straightConnector1">
            <a:avLst/>
          </a:prstGeom>
          <a:solidFill>
            <a:schemeClr val="accent1"/>
          </a:solidFill>
          <a:ln w="76200" cap="flat" cmpd="sng" algn="ctr">
            <a:solidFill>
              <a:srgbClr val="043F52"/>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8" name="Group 8"/>
          <p:cNvGrpSpPr/>
          <p:nvPr/>
        </p:nvGrpSpPr>
        <p:grpSpPr>
          <a:xfrm>
            <a:off x="2600900" y="3658519"/>
            <a:ext cx="3943789" cy="552229"/>
            <a:chOff x="2613426" y="3686132"/>
            <a:chExt cx="3943789" cy="484364"/>
          </a:xfrm>
        </p:grpSpPr>
        <p:cxnSp>
          <p:nvCxnSpPr>
            <p:cNvPr id="31" name="Straight Arrow Connector 30"/>
            <p:cNvCxnSpPr/>
            <p:nvPr/>
          </p:nvCxnSpPr>
          <p:spPr bwMode="auto">
            <a:xfrm flipH="1">
              <a:off x="5636099" y="3686132"/>
              <a:ext cx="921116" cy="484364"/>
            </a:xfrm>
            <a:prstGeom prst="straightConnector1">
              <a:avLst/>
            </a:prstGeom>
            <a:solidFill>
              <a:schemeClr val="accent1"/>
            </a:solidFill>
            <a:ln w="76200" cap="flat" cmpd="sng" algn="ctr">
              <a:solidFill>
                <a:srgbClr val="043F52"/>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Straight Arrow Connector 31"/>
            <p:cNvCxnSpPr/>
            <p:nvPr/>
          </p:nvCxnSpPr>
          <p:spPr bwMode="auto">
            <a:xfrm>
              <a:off x="2613426" y="3686132"/>
              <a:ext cx="921116" cy="484364"/>
            </a:xfrm>
            <a:prstGeom prst="straightConnector1">
              <a:avLst/>
            </a:prstGeom>
            <a:solidFill>
              <a:schemeClr val="accent1"/>
            </a:solidFill>
            <a:ln w="76200" cap="flat" cmpd="sng" algn="ctr">
              <a:solidFill>
                <a:srgbClr val="043F52"/>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2417499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247900" y="3786221"/>
            <a:ext cx="4508500" cy="864096"/>
          </a:xfrm>
          <a:prstGeom prst="rect">
            <a:avLst/>
          </a:prstGeom>
        </p:spPr>
      </p:pic>
      <p:sp>
        <p:nvSpPr>
          <p:cNvPr id="2" name="Title 1"/>
          <p:cNvSpPr>
            <a:spLocks noGrp="1"/>
          </p:cNvSpPr>
          <p:nvPr>
            <p:ph type="title"/>
          </p:nvPr>
        </p:nvSpPr>
        <p:spPr>
          <a:xfrm>
            <a:off x="349250" y="287338"/>
            <a:ext cx="7945438" cy="503590"/>
          </a:xfrm>
        </p:spPr>
        <p:txBody>
          <a:bodyPr/>
          <a:lstStyle/>
          <a:p>
            <a:r>
              <a:rPr lang="en-US" dirty="0" smtClean="0"/>
              <a:t>FIWARE NGSI: Context from different sources</a:t>
            </a:r>
            <a:endParaRPr lang="en-US" dirty="0"/>
          </a:p>
        </p:txBody>
      </p:sp>
      <p:sp>
        <p:nvSpPr>
          <p:cNvPr id="3" name="Content Placeholder 2"/>
          <p:cNvSpPr>
            <a:spLocks noGrp="1"/>
          </p:cNvSpPr>
          <p:nvPr>
            <p:ph idx="1"/>
          </p:nvPr>
        </p:nvSpPr>
        <p:spPr>
          <a:xfrm>
            <a:off x="349251" y="939799"/>
            <a:ext cx="8616949" cy="1716601"/>
          </a:xfrm>
          <a:noFill/>
          <a:ln>
            <a:noFill/>
          </a:ln>
        </p:spPr>
        <p:txBody>
          <a:bodyPr vert="horz" wrap="square" lIns="91440" tIns="45720" rIns="91440" bIns="45720" numCol="1" anchor="t" anchorCtr="0" compatLnSpc="1">
            <a:prstTxWarp prst="textNoShape">
              <a:avLst/>
            </a:prstTxWarp>
          </a:bodyPr>
          <a:lstStyle/>
          <a:p>
            <a:pPr marL="260350" indent="-260350">
              <a:tabLst>
                <a:tab pos="266700" algn="l"/>
              </a:tabLst>
            </a:pPr>
            <a:r>
              <a:rPr lang="en-US" sz="2000" dirty="0"/>
              <a:t>Context information may come from many </a:t>
            </a:r>
            <a:r>
              <a:rPr lang="en-US" sz="2000" dirty="0" smtClean="0"/>
              <a:t>sources:</a:t>
            </a:r>
          </a:p>
          <a:p>
            <a:pPr lvl="1" indent="-260350">
              <a:tabLst>
                <a:tab pos="266700" algn="l"/>
              </a:tabLst>
            </a:pPr>
            <a:r>
              <a:rPr lang="en-US" dirty="0" smtClean="0"/>
              <a:t>Existing systems</a:t>
            </a:r>
          </a:p>
          <a:p>
            <a:pPr lvl="1" indent="-260350">
              <a:tabLst>
                <a:tab pos="266700" algn="l"/>
              </a:tabLst>
            </a:pPr>
            <a:r>
              <a:rPr lang="en-US" dirty="0" smtClean="0"/>
              <a:t>Users, through mobile apps</a:t>
            </a:r>
          </a:p>
          <a:p>
            <a:pPr lvl="1" indent="-260350">
              <a:tabLst>
                <a:tab pos="266700" algn="l"/>
              </a:tabLst>
            </a:pPr>
            <a:r>
              <a:rPr lang="en-US" dirty="0" smtClean="0"/>
              <a:t>Sensor networks</a:t>
            </a:r>
          </a:p>
          <a:p>
            <a:pPr>
              <a:tabLst>
                <a:tab pos="266700" algn="l"/>
              </a:tabLst>
            </a:pPr>
            <a:r>
              <a:rPr lang="en-US" dirty="0" smtClean="0"/>
              <a:t>Source of info related to a given entity may vary over time</a:t>
            </a:r>
          </a:p>
        </p:txBody>
      </p:sp>
      <p:sp>
        <p:nvSpPr>
          <p:cNvPr id="4" name="Slide Number Placeholder 3"/>
          <p:cNvSpPr>
            <a:spLocks noGrp="1"/>
          </p:cNvSpPr>
          <p:nvPr>
            <p:ph type="sldNum" sz="quarter" idx="4"/>
          </p:nvPr>
        </p:nvSpPr>
        <p:spPr/>
        <p:txBody>
          <a:bodyPr/>
          <a:lstStyle/>
          <a:p>
            <a:fld id="{37963F2F-4042-FC45-9F9C-5381A7798E31}" type="slidenum">
              <a:rPr lang="en-US" smtClean="0">
                <a:solidFill>
                  <a:srgbClr val="043F52">
                    <a:tint val="75000"/>
                  </a:srgbClr>
                </a:solidFill>
              </a:rPr>
              <a:pPr/>
              <a:t>11</a:t>
            </a:fld>
            <a:endParaRPr lang="en-US">
              <a:solidFill>
                <a:srgbClr val="043F52">
                  <a:tint val="75000"/>
                </a:srgbClr>
              </a:solidFill>
            </a:endParaRPr>
          </a:p>
        </p:txBody>
      </p:sp>
      <p:sp>
        <p:nvSpPr>
          <p:cNvPr id="5" name="47 CuadroTexto"/>
          <p:cNvSpPr txBox="1"/>
          <p:nvPr/>
        </p:nvSpPr>
        <p:spPr>
          <a:xfrm>
            <a:off x="2906476" y="4074253"/>
            <a:ext cx="3332636"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Place = “X”, temperature = 30º</a:t>
            </a:r>
            <a:endParaRPr lang="en-US" sz="1600" b="0" dirty="0">
              <a:solidFill>
                <a:srgbClr val="043F52"/>
              </a:solidFill>
              <a:latin typeface="Neo Sans Pro"/>
              <a:cs typeface="Neo Sans Pro"/>
            </a:endParaRPr>
          </a:p>
        </p:txBody>
      </p:sp>
      <p:pic>
        <p:nvPicPr>
          <p:cNvPr id="6" name="Picture 5"/>
          <p:cNvPicPr>
            <a:picLocks noChangeAspect="1"/>
          </p:cNvPicPr>
          <p:nvPr/>
        </p:nvPicPr>
        <p:blipFill>
          <a:blip r:embed="rId3" cstate="print"/>
          <a:stretch>
            <a:fillRect/>
          </a:stretch>
        </p:blipFill>
        <p:spPr>
          <a:xfrm>
            <a:off x="423771" y="4484059"/>
            <a:ext cx="1533945" cy="1150459"/>
          </a:xfrm>
          <a:prstGeom prst="rect">
            <a:avLst/>
          </a:prstGeom>
        </p:spPr>
      </p:pic>
      <p:sp>
        <p:nvSpPr>
          <p:cNvPr id="8" name="47 CuadroTexto"/>
          <p:cNvSpPr txBox="1"/>
          <p:nvPr/>
        </p:nvSpPr>
        <p:spPr>
          <a:xfrm>
            <a:off x="2128045" y="3007939"/>
            <a:ext cx="4889499" cy="338554"/>
          </a:xfrm>
          <a:prstGeom prst="rect">
            <a:avLst/>
          </a:prstGeom>
          <a:noFill/>
        </p:spPr>
        <p:txBody>
          <a:bodyPr wrap="square" rtlCol="0">
            <a:spAutoFit/>
          </a:bodyPr>
          <a:lstStyle/>
          <a:p>
            <a:pPr algn="ctr"/>
            <a:r>
              <a:rPr lang="en-US" sz="1600" dirty="0" smtClean="0">
                <a:solidFill>
                  <a:srgbClr val="043F52">
                    <a:lumMod val="50000"/>
                    <a:lumOff val="50000"/>
                  </a:srgbClr>
                </a:solidFill>
                <a:latin typeface="Neo Sans Pro"/>
                <a:cs typeface="Neo Sans Pro"/>
              </a:rPr>
              <a:t>What’s the current temperature in place “X”?</a:t>
            </a:r>
            <a:endParaRPr lang="en-US" sz="1600" dirty="0">
              <a:solidFill>
                <a:srgbClr val="043F52">
                  <a:lumMod val="50000"/>
                  <a:lumOff val="50000"/>
                </a:srgbClr>
              </a:solidFill>
              <a:latin typeface="Neo Sans Pro"/>
              <a:cs typeface="Neo Sans Pro"/>
            </a:endParaRPr>
          </a:p>
        </p:txBody>
      </p:sp>
      <p:sp>
        <p:nvSpPr>
          <p:cNvPr id="13" name="TextBox 12"/>
          <p:cNvSpPr txBox="1"/>
          <p:nvPr/>
        </p:nvSpPr>
        <p:spPr>
          <a:xfrm>
            <a:off x="4885640" y="3354173"/>
            <a:ext cx="1214948" cy="400110"/>
          </a:xfrm>
          <a:prstGeom prst="rect">
            <a:avLst/>
          </a:prstGeom>
          <a:noFill/>
        </p:spPr>
        <p:txBody>
          <a:bodyPr wrap="none" rtlCol="0">
            <a:spAutoFit/>
          </a:bodyPr>
          <a:lstStyle/>
          <a:p>
            <a:r>
              <a:rPr lang="en-US" sz="2000" b="0" dirty="0" smtClean="0">
                <a:solidFill>
                  <a:srgbClr val="3695AC"/>
                </a:solidFill>
                <a:latin typeface="Neo Sans Pro Medium"/>
                <a:cs typeface="Neo Sans Pro Medium"/>
              </a:rPr>
              <a:t>NGSI API</a:t>
            </a:r>
            <a:endParaRPr lang="en-US" sz="2000" b="0" dirty="0">
              <a:solidFill>
                <a:srgbClr val="3695AC"/>
              </a:solidFill>
              <a:latin typeface="Neo Sans Pro Medium"/>
              <a:cs typeface="Neo Sans Pro Medium"/>
            </a:endParaRPr>
          </a:p>
        </p:txBody>
      </p:sp>
      <p:sp>
        <p:nvSpPr>
          <p:cNvPr id="14" name="47 CuadroTexto"/>
          <p:cNvSpPr txBox="1"/>
          <p:nvPr/>
        </p:nvSpPr>
        <p:spPr>
          <a:xfrm>
            <a:off x="181373" y="5732573"/>
            <a:ext cx="2228055" cy="584776"/>
          </a:xfrm>
          <a:prstGeom prst="rect">
            <a:avLst/>
          </a:prstGeom>
          <a:noFill/>
        </p:spPr>
        <p:txBody>
          <a:bodyPr wrap="square" rtlCol="0">
            <a:spAutoFit/>
          </a:bodyPr>
          <a:lstStyle/>
          <a:p>
            <a:pPr algn="ctr"/>
            <a:r>
              <a:rPr lang="en-US" sz="1600" dirty="0" smtClean="0">
                <a:solidFill>
                  <a:srgbClr val="043F52"/>
                </a:solidFill>
                <a:latin typeface="Neo Sans Pro"/>
                <a:cs typeface="Neo Sans Pro"/>
              </a:rPr>
              <a:t>A sensor in a pedestrian street</a:t>
            </a:r>
            <a:endParaRPr lang="en-US" sz="1600" dirty="0">
              <a:solidFill>
                <a:srgbClr val="043F52"/>
              </a:solidFill>
              <a:latin typeface="Neo Sans Pro"/>
              <a:cs typeface="Neo Sans Pro"/>
            </a:endParaRPr>
          </a:p>
        </p:txBody>
      </p:sp>
      <p:sp>
        <p:nvSpPr>
          <p:cNvPr id="16" name="47 CuadroTexto"/>
          <p:cNvSpPr txBox="1"/>
          <p:nvPr/>
        </p:nvSpPr>
        <p:spPr>
          <a:xfrm>
            <a:off x="6477001" y="5707173"/>
            <a:ext cx="2625328" cy="523220"/>
          </a:xfrm>
          <a:prstGeom prst="rect">
            <a:avLst/>
          </a:prstGeom>
          <a:noFill/>
        </p:spPr>
        <p:txBody>
          <a:bodyPr wrap="square" rtlCol="0">
            <a:spAutoFit/>
          </a:bodyPr>
          <a:lstStyle/>
          <a:p>
            <a:pPr algn="ctr"/>
            <a:r>
              <a:rPr lang="en-US" sz="1400" dirty="0" smtClean="0">
                <a:solidFill>
                  <a:srgbClr val="043F52"/>
                </a:solidFill>
                <a:latin typeface="Neo Sans Pro"/>
                <a:cs typeface="Neo Sans Pro"/>
              </a:rPr>
              <a:t>The Public </a:t>
            </a:r>
            <a:r>
              <a:rPr lang="en-US" sz="1400" dirty="0">
                <a:solidFill>
                  <a:srgbClr val="043F52"/>
                </a:solidFill>
                <a:latin typeface="Neo Sans Pro"/>
                <a:cs typeface="Neo Sans Pro"/>
              </a:rPr>
              <a:t>B</a:t>
            </a:r>
            <a:r>
              <a:rPr lang="en-US" sz="1400" dirty="0" smtClean="0">
                <a:solidFill>
                  <a:srgbClr val="043F52"/>
                </a:solidFill>
                <a:latin typeface="Neo Sans Pro"/>
                <a:cs typeface="Neo Sans Pro"/>
              </a:rPr>
              <a:t>us </a:t>
            </a:r>
            <a:r>
              <a:rPr lang="en-US" sz="1400" dirty="0">
                <a:solidFill>
                  <a:srgbClr val="043F52"/>
                </a:solidFill>
                <a:latin typeface="Neo Sans Pro"/>
                <a:cs typeface="Neo Sans Pro"/>
              </a:rPr>
              <a:t>T</a:t>
            </a:r>
            <a:r>
              <a:rPr lang="en-US" sz="1400" dirty="0" smtClean="0">
                <a:solidFill>
                  <a:srgbClr val="043F52"/>
                </a:solidFill>
                <a:latin typeface="Neo Sans Pro"/>
                <a:cs typeface="Neo Sans Pro"/>
              </a:rPr>
              <a:t>ransport </a:t>
            </a:r>
            <a:r>
              <a:rPr lang="en-US" sz="1400" dirty="0">
                <a:solidFill>
                  <a:srgbClr val="043F52"/>
                </a:solidFill>
                <a:latin typeface="Neo Sans Pro"/>
                <a:cs typeface="Neo Sans Pro"/>
              </a:rPr>
              <a:t>M</a:t>
            </a:r>
            <a:r>
              <a:rPr lang="en-US" sz="1400" dirty="0" smtClean="0">
                <a:solidFill>
                  <a:srgbClr val="043F52"/>
                </a:solidFill>
                <a:latin typeface="Neo Sans Pro"/>
                <a:cs typeface="Neo Sans Pro"/>
              </a:rPr>
              <a:t>anagement system</a:t>
            </a:r>
            <a:endParaRPr lang="en-US" sz="1400" dirty="0">
              <a:solidFill>
                <a:srgbClr val="043F52"/>
              </a:solidFill>
              <a:latin typeface="Neo Sans Pro"/>
              <a:cs typeface="Neo Sans Pro"/>
            </a:endParaRPr>
          </a:p>
        </p:txBody>
      </p:sp>
      <p:pic>
        <p:nvPicPr>
          <p:cNvPr id="17" name="Picture 16"/>
          <p:cNvPicPr>
            <a:picLocks noChangeAspect="1"/>
          </p:cNvPicPr>
          <p:nvPr/>
        </p:nvPicPr>
        <p:blipFill>
          <a:blip r:embed="rId4" cstate="print"/>
          <a:stretch>
            <a:fillRect/>
          </a:stretch>
        </p:blipFill>
        <p:spPr>
          <a:xfrm>
            <a:off x="7121893" y="4462289"/>
            <a:ext cx="1555357" cy="1165988"/>
          </a:xfrm>
          <a:prstGeom prst="rect">
            <a:avLst/>
          </a:prstGeom>
        </p:spPr>
      </p:pic>
      <p:pic>
        <p:nvPicPr>
          <p:cNvPr id="18" name="Picture 17"/>
          <p:cNvPicPr>
            <a:picLocks noChangeAspect="1"/>
          </p:cNvPicPr>
          <p:nvPr/>
        </p:nvPicPr>
        <p:blipFill>
          <a:blip r:embed="rId5" cstate="print"/>
          <a:stretch>
            <a:fillRect/>
          </a:stretch>
        </p:blipFill>
        <p:spPr>
          <a:xfrm>
            <a:off x="3619379" y="4867498"/>
            <a:ext cx="1906831" cy="1067825"/>
          </a:xfrm>
          <a:prstGeom prst="rect">
            <a:avLst/>
          </a:prstGeom>
        </p:spPr>
      </p:pic>
      <p:sp>
        <p:nvSpPr>
          <p:cNvPr id="19" name="47 CuadroTexto"/>
          <p:cNvSpPr txBox="1"/>
          <p:nvPr/>
        </p:nvSpPr>
        <p:spPr>
          <a:xfrm>
            <a:off x="2820194" y="5992103"/>
            <a:ext cx="3505200" cy="338554"/>
          </a:xfrm>
          <a:prstGeom prst="rect">
            <a:avLst/>
          </a:prstGeom>
          <a:noFill/>
        </p:spPr>
        <p:txBody>
          <a:bodyPr wrap="square" rtlCol="0">
            <a:spAutoFit/>
          </a:bodyPr>
          <a:lstStyle/>
          <a:p>
            <a:pPr algn="ctr"/>
            <a:r>
              <a:rPr lang="en-US" sz="1600" dirty="0" smtClean="0">
                <a:solidFill>
                  <a:srgbClr val="043F52"/>
                </a:solidFill>
                <a:latin typeface="Neo Sans Pro"/>
                <a:cs typeface="Neo Sans Pro"/>
              </a:rPr>
              <a:t>Someone from </a:t>
            </a:r>
            <a:r>
              <a:rPr lang="en-US" sz="1600" dirty="0" smtClean="0">
                <a:solidFill>
                  <a:srgbClr val="043F52"/>
                </a:solidFill>
                <a:latin typeface="Neo Sans Pro"/>
                <a:cs typeface="Neo Sans Pro"/>
              </a:rPr>
              <a:t>his </a:t>
            </a:r>
            <a:r>
              <a:rPr lang="en-US" sz="1600" dirty="0" smtClean="0">
                <a:solidFill>
                  <a:srgbClr val="043F52"/>
                </a:solidFill>
                <a:latin typeface="Neo Sans Pro"/>
                <a:cs typeface="Neo Sans Pro"/>
              </a:rPr>
              <a:t>smartphone</a:t>
            </a:r>
            <a:endParaRPr lang="en-US" sz="1600" dirty="0">
              <a:solidFill>
                <a:srgbClr val="043F52"/>
              </a:solidFill>
              <a:latin typeface="Neo Sans Pro"/>
              <a:cs typeface="Neo Sans Pro"/>
            </a:endParaRPr>
          </a:p>
        </p:txBody>
      </p:sp>
      <p:cxnSp>
        <p:nvCxnSpPr>
          <p:cNvPr id="26" name="Straight Connector 25"/>
          <p:cNvCxnSpPr/>
          <p:nvPr/>
        </p:nvCxnSpPr>
        <p:spPr bwMode="auto">
          <a:xfrm>
            <a:off x="6057900" y="4517984"/>
            <a:ext cx="762000" cy="393700"/>
          </a:xfrm>
          <a:prstGeom prst="line">
            <a:avLst/>
          </a:prstGeom>
          <a:solidFill>
            <a:schemeClr val="accent1"/>
          </a:solidFill>
          <a:ln w="38100" cap="flat" cmpd="sng" algn="ctr">
            <a:solidFill>
              <a:srgbClr val="56B577"/>
            </a:solidFill>
            <a:prstDash val="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H="1">
            <a:off x="2349500" y="4517984"/>
            <a:ext cx="762000" cy="393700"/>
          </a:xfrm>
          <a:prstGeom prst="line">
            <a:avLst/>
          </a:prstGeom>
          <a:solidFill>
            <a:schemeClr val="accent1"/>
          </a:solidFill>
          <a:ln w="38100" cap="flat" cmpd="sng" algn="ctr">
            <a:solidFill>
              <a:srgbClr val="56B577"/>
            </a:solidFill>
            <a:prstDash val="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Connector 27"/>
          <p:cNvCxnSpPr>
            <a:endCxn id="18" idx="0"/>
          </p:cNvCxnSpPr>
          <p:nvPr/>
        </p:nvCxnSpPr>
        <p:spPr bwMode="auto">
          <a:xfrm>
            <a:off x="4457700" y="4416384"/>
            <a:ext cx="115095" cy="451114"/>
          </a:xfrm>
          <a:prstGeom prst="line">
            <a:avLst/>
          </a:prstGeom>
          <a:solidFill>
            <a:schemeClr val="accent1"/>
          </a:solidFill>
          <a:ln w="38100" cap="flat" cmpd="sng" algn="ctr">
            <a:solidFill>
              <a:srgbClr val="56B577"/>
            </a:solidFill>
            <a:prstDash val="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9" name="Group 30"/>
          <p:cNvGrpSpPr/>
          <p:nvPr/>
        </p:nvGrpSpPr>
        <p:grpSpPr>
          <a:xfrm flipH="1">
            <a:off x="3031985" y="4867962"/>
            <a:ext cx="1092200" cy="381000"/>
            <a:chOff x="7162800" y="2984500"/>
            <a:chExt cx="1092200" cy="381000"/>
          </a:xfrm>
        </p:grpSpPr>
        <p:sp>
          <p:nvSpPr>
            <p:cNvPr id="32" name="Rounded Rectangular Callout 31"/>
            <p:cNvSpPr/>
            <p:nvPr/>
          </p:nvSpPr>
          <p:spPr bwMode="auto">
            <a:xfrm>
              <a:off x="7162800" y="2984500"/>
              <a:ext cx="1092200" cy="381000"/>
            </a:xfrm>
            <a:prstGeom prst="wedgeRoundRectCallout">
              <a:avLst>
                <a:gd name="adj1" fmla="val -46013"/>
                <a:gd name="adj2" fmla="val 88214"/>
                <a:gd name="adj3" fmla="val 16667"/>
              </a:avLst>
            </a:prstGeom>
            <a:solidFill>
              <a:schemeClr val="bg1"/>
            </a:solidFill>
            <a:ln w="9525" cap="flat" cmpd="sng" algn="ctr">
              <a:solidFill>
                <a:schemeClr val="tx1">
                  <a:lumMod val="25000"/>
                  <a:lumOff val="75000"/>
                </a:schemeClr>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mtClean="0">
                <a:solidFill>
                  <a:srgbClr val="043F52"/>
                </a:solidFill>
                <a:latin typeface="TheSansCorrespondence" pitchFamily="34" charset="0"/>
              </a:endParaRPr>
            </a:p>
          </p:txBody>
        </p:sp>
        <p:sp>
          <p:nvSpPr>
            <p:cNvPr id="33" name="TextBox 32"/>
            <p:cNvSpPr txBox="1"/>
            <p:nvPr/>
          </p:nvSpPr>
          <p:spPr>
            <a:xfrm>
              <a:off x="7200900" y="3035300"/>
              <a:ext cx="1016549" cy="276999"/>
            </a:xfrm>
            <a:prstGeom prst="rect">
              <a:avLst/>
            </a:prstGeom>
            <a:noFill/>
          </p:spPr>
          <p:txBody>
            <a:bodyPr wrap="none" rtlCol="0">
              <a:spAutoFit/>
            </a:bodyPr>
            <a:lstStyle/>
            <a:p>
              <a:r>
                <a:rPr lang="en-US" dirty="0" smtClean="0">
                  <a:solidFill>
                    <a:srgbClr val="043F52"/>
                  </a:solidFill>
                </a:rPr>
                <a:t>It’s too hot!</a:t>
              </a:r>
              <a:endParaRPr lang="en-US" dirty="0">
                <a:solidFill>
                  <a:srgbClr val="043F52"/>
                </a:solidFill>
              </a:endParaRPr>
            </a:p>
          </p:txBody>
        </p:sp>
      </p:grpSp>
      <p:grpSp>
        <p:nvGrpSpPr>
          <p:cNvPr id="10" name="Group 9"/>
          <p:cNvGrpSpPr/>
          <p:nvPr/>
        </p:nvGrpSpPr>
        <p:grpSpPr>
          <a:xfrm>
            <a:off x="4330016" y="3356073"/>
            <a:ext cx="485556" cy="716627"/>
            <a:chOff x="4330016" y="3356073"/>
            <a:chExt cx="485556" cy="716627"/>
          </a:xfrm>
        </p:grpSpPr>
        <p:cxnSp>
          <p:nvCxnSpPr>
            <p:cNvPr id="29" name="Straight Arrow Connector 28"/>
            <p:cNvCxnSpPr/>
            <p:nvPr/>
          </p:nvCxnSpPr>
          <p:spPr bwMode="auto">
            <a:xfrm flipH="1">
              <a:off x="4571175" y="3356073"/>
              <a:ext cx="1620" cy="716627"/>
            </a:xfrm>
            <a:prstGeom prst="straightConnector1">
              <a:avLst/>
            </a:prstGeom>
            <a:solidFill>
              <a:schemeClr val="accent1"/>
            </a:solidFill>
            <a:ln w="38100" cap="flat" cmpd="sng" algn="ctr">
              <a:solidFill>
                <a:srgbClr val="098DB7"/>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Straight Arrow Connector 29"/>
            <p:cNvCxnSpPr/>
            <p:nvPr/>
          </p:nvCxnSpPr>
          <p:spPr bwMode="auto">
            <a:xfrm>
              <a:off x="4330016" y="3571212"/>
              <a:ext cx="485556" cy="2730"/>
            </a:xfrm>
            <a:prstGeom prst="straightConnector1">
              <a:avLst/>
            </a:prstGeom>
            <a:solidFill>
              <a:schemeClr val="accent1"/>
            </a:solidFill>
            <a:ln w="57150" cap="flat" cmpd="sng" algn="ctr">
              <a:solidFill>
                <a:srgbClr val="098DB7"/>
              </a:solidFill>
              <a:prstDash val="solid"/>
              <a:round/>
              <a:headEnd type="non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36154256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stretch>
            <a:fillRect/>
          </a:stretch>
        </p:blipFill>
        <p:spPr>
          <a:xfrm>
            <a:off x="1577183" y="3686131"/>
            <a:ext cx="5991223" cy="2698117"/>
          </a:xfrm>
          <a:prstGeom prst="rect">
            <a:avLst/>
          </a:prstGeom>
        </p:spPr>
      </p:pic>
      <p:sp>
        <p:nvSpPr>
          <p:cNvPr id="2" name="Title 1"/>
          <p:cNvSpPr>
            <a:spLocks noGrp="1"/>
          </p:cNvSpPr>
          <p:nvPr>
            <p:ph type="title"/>
          </p:nvPr>
        </p:nvSpPr>
        <p:spPr>
          <a:xfrm>
            <a:off x="349250" y="287338"/>
            <a:ext cx="7945438" cy="503590"/>
          </a:xfrm>
        </p:spPr>
        <p:txBody>
          <a:bodyPr/>
          <a:lstStyle/>
          <a:p>
            <a:r>
              <a:rPr lang="en-US" dirty="0" smtClean="0"/>
              <a:t>Context Management in FIWARE</a:t>
            </a:r>
            <a:endParaRPr lang="en-US" dirty="0"/>
          </a:p>
        </p:txBody>
      </p:sp>
      <p:sp>
        <p:nvSpPr>
          <p:cNvPr id="4" name="Content Placeholder 3"/>
          <p:cNvSpPr>
            <a:spLocks noGrp="1"/>
          </p:cNvSpPr>
          <p:nvPr>
            <p:ph idx="1"/>
          </p:nvPr>
        </p:nvSpPr>
        <p:spPr>
          <a:xfrm>
            <a:off x="349251" y="1028700"/>
            <a:ext cx="8540950" cy="1905000"/>
          </a:xfrm>
        </p:spPr>
        <p:txBody>
          <a:bodyPr/>
          <a:lstStyle/>
          <a:p>
            <a:pPr marL="260350" indent="-260350">
              <a:tabLst>
                <a:tab pos="266700" algn="l"/>
              </a:tabLst>
            </a:pPr>
            <a:r>
              <a:rPr lang="en-US" sz="2000" dirty="0" smtClean="0"/>
              <a:t>The FIWARE Context Broker GE implements the OMA NGSI-9/10 API: a simple yet powerful standard </a:t>
            </a:r>
            <a:r>
              <a:rPr lang="en-US" sz="2000" dirty="0"/>
              <a:t>API </a:t>
            </a:r>
            <a:r>
              <a:rPr lang="en-US" sz="2000" dirty="0" smtClean="0"/>
              <a:t>for managing Context </a:t>
            </a:r>
            <a:r>
              <a:rPr lang="en-US" sz="2000" dirty="0"/>
              <a:t>information</a:t>
            </a:r>
          </a:p>
          <a:p>
            <a:pPr marL="260350" indent="-260350">
              <a:tabLst>
                <a:tab pos="266700" algn="l"/>
              </a:tabLst>
            </a:pPr>
            <a:r>
              <a:rPr lang="en-US" sz="2000" dirty="0" smtClean="0"/>
              <a:t>The FIWARE NGSI API is Restful: any web/backend programmer gets quickly used to it</a:t>
            </a:r>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12</a:t>
            </a:fld>
            <a:endParaRPr lang="en-US">
              <a:solidFill>
                <a:srgbClr val="043F52">
                  <a:tint val="75000"/>
                </a:srgbClr>
              </a:solidFill>
            </a:endParaRPr>
          </a:p>
        </p:txBody>
      </p:sp>
      <p:grpSp>
        <p:nvGrpSpPr>
          <p:cNvPr id="7" name="Group 9"/>
          <p:cNvGrpSpPr/>
          <p:nvPr/>
        </p:nvGrpSpPr>
        <p:grpSpPr>
          <a:xfrm>
            <a:off x="2934495" y="2824229"/>
            <a:ext cx="3276599" cy="436887"/>
            <a:chOff x="3086100" y="3119113"/>
            <a:chExt cx="3276599" cy="436887"/>
          </a:xfrm>
        </p:grpSpPr>
        <p:sp>
          <p:nvSpPr>
            <p:cNvPr id="5" name="Rectangle 4"/>
            <p:cNvSpPr/>
            <p:nvPr/>
          </p:nvSpPr>
          <p:spPr bwMode="auto">
            <a:xfrm flipH="1">
              <a:off x="3086100" y="3119113"/>
              <a:ext cx="3276599" cy="436887"/>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100" smtClean="0">
                <a:solidFill>
                  <a:srgbClr val="043F52"/>
                </a:solidFill>
                <a:latin typeface="TheSansCorrespondence" pitchFamily="34" charset="0"/>
              </a:endParaRPr>
            </a:p>
          </p:txBody>
        </p:sp>
        <p:sp>
          <p:nvSpPr>
            <p:cNvPr id="6" name="47 CuadroTexto"/>
            <p:cNvSpPr txBox="1"/>
            <p:nvPr/>
          </p:nvSpPr>
          <p:spPr>
            <a:xfrm>
              <a:off x="3195958" y="3168279"/>
              <a:ext cx="3056883" cy="338554"/>
            </a:xfrm>
            <a:prstGeom prst="rect">
              <a:avLst/>
            </a:prstGeom>
            <a:noFill/>
          </p:spPr>
          <p:txBody>
            <a:bodyPr wrap="square" rtlCol="0">
              <a:spAutoFit/>
            </a:bodyPr>
            <a:lstStyle/>
            <a:p>
              <a:pPr algn="ctr"/>
              <a:r>
                <a:rPr lang="es-ES" sz="1600" dirty="0" err="1" smtClean="0">
                  <a:solidFill>
                    <a:srgbClr val="043F52"/>
                  </a:solidFill>
                  <a:latin typeface="Neo Sans Pro"/>
                  <a:cs typeface="Neo Sans Pro"/>
                </a:rPr>
                <a:t>Application</a:t>
              </a:r>
              <a:r>
                <a:rPr lang="es-ES" sz="1600" dirty="0" smtClean="0">
                  <a:solidFill>
                    <a:srgbClr val="043F52"/>
                  </a:solidFill>
                  <a:latin typeface="Neo Sans Pro"/>
                  <a:cs typeface="Neo Sans Pro"/>
                </a:rPr>
                <a:t>/</a:t>
              </a:r>
              <a:r>
                <a:rPr lang="es-ES" sz="1600" dirty="0" err="1" smtClean="0">
                  <a:solidFill>
                    <a:srgbClr val="043F52"/>
                  </a:solidFill>
                  <a:latin typeface="Neo Sans Pro"/>
                  <a:cs typeface="Neo Sans Pro"/>
                </a:rPr>
                <a:t>Service</a:t>
              </a:r>
              <a:endParaRPr lang="es-ES" sz="1600" dirty="0">
                <a:solidFill>
                  <a:srgbClr val="043F52"/>
                </a:solidFill>
                <a:latin typeface="Neo Sans Pro"/>
                <a:cs typeface="Neo Sans Pro"/>
              </a:endParaRPr>
            </a:p>
          </p:txBody>
        </p:sp>
      </p:grpSp>
      <p:pic>
        <p:nvPicPr>
          <p:cNvPr id="29" name="Picture 28"/>
          <p:cNvPicPr>
            <a:picLocks noChangeAspect="1"/>
          </p:cNvPicPr>
          <p:nvPr/>
        </p:nvPicPr>
        <p:blipFill>
          <a:blip r:embed="rId3" cstate="print"/>
          <a:stretch>
            <a:fillRect/>
          </a:stretch>
        </p:blipFill>
        <p:spPr>
          <a:xfrm>
            <a:off x="1346200" y="4275864"/>
            <a:ext cx="1373318" cy="1029989"/>
          </a:xfrm>
          <a:prstGeom prst="rect">
            <a:avLst/>
          </a:prstGeom>
        </p:spPr>
      </p:pic>
      <p:pic>
        <p:nvPicPr>
          <p:cNvPr id="30" name="Picture 29"/>
          <p:cNvPicPr>
            <a:picLocks noChangeAspect="1"/>
          </p:cNvPicPr>
          <p:nvPr/>
        </p:nvPicPr>
        <p:blipFill>
          <a:blip r:embed="rId4" cstate="print"/>
          <a:stretch>
            <a:fillRect/>
          </a:stretch>
        </p:blipFill>
        <p:spPr>
          <a:xfrm>
            <a:off x="3119138" y="5003800"/>
            <a:ext cx="1617962" cy="1079500"/>
          </a:xfrm>
          <a:prstGeom prst="rect">
            <a:avLst/>
          </a:prstGeom>
        </p:spPr>
      </p:pic>
      <p:pic>
        <p:nvPicPr>
          <p:cNvPr id="31" name="Picture 30"/>
          <p:cNvPicPr>
            <a:picLocks noChangeAspect="1"/>
          </p:cNvPicPr>
          <p:nvPr/>
        </p:nvPicPr>
        <p:blipFill>
          <a:blip r:embed="rId5" cstate="print"/>
          <a:stretch>
            <a:fillRect/>
          </a:stretch>
        </p:blipFill>
        <p:spPr>
          <a:xfrm>
            <a:off x="6502000" y="4275864"/>
            <a:ext cx="1532317" cy="1021544"/>
          </a:xfrm>
          <a:prstGeom prst="rect">
            <a:avLst/>
          </a:prstGeom>
        </p:spPr>
      </p:pic>
      <p:sp>
        <p:nvSpPr>
          <p:cNvPr id="32" name="TextBox 31"/>
          <p:cNvSpPr txBox="1"/>
          <p:nvPr/>
        </p:nvSpPr>
        <p:spPr>
          <a:xfrm>
            <a:off x="91655" y="4988354"/>
            <a:ext cx="1492716" cy="1015663"/>
          </a:xfrm>
          <a:prstGeom prst="rect">
            <a:avLst/>
          </a:prstGeom>
          <a:noFill/>
        </p:spPr>
        <p:txBody>
          <a:bodyPr wrap="none" rtlCol="0">
            <a:spAutoFit/>
          </a:bodyPr>
          <a:lstStyle/>
          <a:p>
            <a:r>
              <a:rPr lang="en-US" dirty="0" smtClean="0">
                <a:solidFill>
                  <a:srgbClr val="043F52"/>
                </a:solidFill>
              </a:rPr>
              <a:t>Bus</a:t>
            </a:r>
          </a:p>
          <a:p>
            <a:pPr marL="171450" indent="-171450">
              <a:buFont typeface="Arial"/>
              <a:buChar char="•"/>
            </a:pPr>
            <a:r>
              <a:rPr lang="en-US" dirty="0" smtClean="0">
                <a:solidFill>
                  <a:srgbClr val="043F52"/>
                </a:solidFill>
              </a:rPr>
              <a:t>Location</a:t>
            </a:r>
          </a:p>
          <a:p>
            <a:pPr marL="171450" indent="-171450">
              <a:buFont typeface="Arial"/>
              <a:buChar char="•"/>
            </a:pPr>
            <a:r>
              <a:rPr lang="en-US" dirty="0" smtClean="0">
                <a:solidFill>
                  <a:srgbClr val="043F52"/>
                </a:solidFill>
              </a:rPr>
              <a:t>No. passengers</a:t>
            </a:r>
          </a:p>
          <a:p>
            <a:pPr marL="171450" indent="-171450">
              <a:buFont typeface="Arial"/>
              <a:buChar char="•"/>
            </a:pPr>
            <a:r>
              <a:rPr lang="en-US" dirty="0" smtClean="0">
                <a:solidFill>
                  <a:srgbClr val="043F52"/>
                </a:solidFill>
              </a:rPr>
              <a:t>Driver</a:t>
            </a:r>
          </a:p>
          <a:p>
            <a:pPr marL="171450" indent="-171450">
              <a:buFont typeface="Arial"/>
              <a:buChar char="•"/>
            </a:pPr>
            <a:r>
              <a:rPr lang="en-US" dirty="0" err="1" smtClean="0">
                <a:solidFill>
                  <a:srgbClr val="043F52"/>
                </a:solidFill>
              </a:rPr>
              <a:t>Licence</a:t>
            </a:r>
            <a:r>
              <a:rPr lang="en-US" dirty="0" smtClean="0">
                <a:solidFill>
                  <a:srgbClr val="043F52"/>
                </a:solidFill>
              </a:rPr>
              <a:t> plate</a:t>
            </a:r>
            <a:endParaRPr lang="en-US" dirty="0">
              <a:solidFill>
                <a:srgbClr val="043F52"/>
              </a:solidFill>
            </a:endParaRPr>
          </a:p>
        </p:txBody>
      </p:sp>
      <p:sp>
        <p:nvSpPr>
          <p:cNvPr id="33" name="TextBox 32"/>
          <p:cNvSpPr txBox="1"/>
          <p:nvPr/>
        </p:nvSpPr>
        <p:spPr>
          <a:xfrm>
            <a:off x="4815510" y="4805024"/>
            <a:ext cx="1479892" cy="1200329"/>
          </a:xfrm>
          <a:prstGeom prst="rect">
            <a:avLst/>
          </a:prstGeom>
          <a:noFill/>
        </p:spPr>
        <p:txBody>
          <a:bodyPr wrap="none" rtlCol="0">
            <a:spAutoFit/>
          </a:bodyPr>
          <a:lstStyle/>
          <a:p>
            <a:r>
              <a:rPr lang="en-US" dirty="0" smtClean="0">
                <a:solidFill>
                  <a:srgbClr val="043F52"/>
                </a:solidFill>
              </a:rPr>
              <a:t>Citizen</a:t>
            </a:r>
          </a:p>
          <a:p>
            <a:pPr marL="171450" indent="-171450">
              <a:buFont typeface="Arial"/>
              <a:buChar char="•"/>
            </a:pPr>
            <a:r>
              <a:rPr lang="en-US" dirty="0" smtClean="0">
                <a:solidFill>
                  <a:srgbClr val="043F52"/>
                </a:solidFill>
              </a:rPr>
              <a:t>Name-Surname</a:t>
            </a:r>
          </a:p>
          <a:p>
            <a:pPr marL="171450" indent="-171450">
              <a:buFont typeface="Arial"/>
              <a:buChar char="•"/>
            </a:pPr>
            <a:r>
              <a:rPr lang="en-US" dirty="0" smtClean="0">
                <a:solidFill>
                  <a:srgbClr val="043F52"/>
                </a:solidFill>
              </a:rPr>
              <a:t>Birthday</a:t>
            </a:r>
          </a:p>
          <a:p>
            <a:pPr marL="171450" indent="-171450">
              <a:buFont typeface="Arial"/>
              <a:buChar char="•"/>
            </a:pPr>
            <a:r>
              <a:rPr lang="en-US" dirty="0" smtClean="0">
                <a:solidFill>
                  <a:srgbClr val="043F52"/>
                </a:solidFill>
              </a:rPr>
              <a:t>Preferences</a:t>
            </a:r>
          </a:p>
          <a:p>
            <a:pPr marL="171450" indent="-171450">
              <a:buFont typeface="Arial"/>
              <a:buChar char="•"/>
            </a:pPr>
            <a:r>
              <a:rPr lang="en-US" dirty="0" smtClean="0">
                <a:solidFill>
                  <a:srgbClr val="043F52"/>
                </a:solidFill>
              </a:rPr>
              <a:t>Location</a:t>
            </a:r>
          </a:p>
          <a:p>
            <a:pPr marL="171450" indent="-171450">
              <a:buFont typeface="Arial"/>
              <a:buChar char="•"/>
            </a:pPr>
            <a:r>
              <a:rPr lang="en-US" dirty="0" err="1" smtClean="0">
                <a:solidFill>
                  <a:srgbClr val="043F52"/>
                </a:solidFill>
              </a:rPr>
              <a:t>ToDo</a:t>
            </a:r>
            <a:r>
              <a:rPr lang="en-US" dirty="0" smtClean="0">
                <a:solidFill>
                  <a:srgbClr val="043F52"/>
                </a:solidFill>
              </a:rPr>
              <a:t> list</a:t>
            </a:r>
          </a:p>
        </p:txBody>
      </p:sp>
      <p:sp>
        <p:nvSpPr>
          <p:cNvPr id="34" name="TextBox 33"/>
          <p:cNvSpPr txBox="1"/>
          <p:nvPr/>
        </p:nvSpPr>
        <p:spPr>
          <a:xfrm>
            <a:off x="7543800" y="5305854"/>
            <a:ext cx="1479892" cy="1015663"/>
          </a:xfrm>
          <a:prstGeom prst="rect">
            <a:avLst/>
          </a:prstGeom>
          <a:noFill/>
        </p:spPr>
        <p:txBody>
          <a:bodyPr wrap="none" rtlCol="0">
            <a:spAutoFit/>
          </a:bodyPr>
          <a:lstStyle/>
          <a:p>
            <a:r>
              <a:rPr lang="en-US" dirty="0" smtClean="0">
                <a:solidFill>
                  <a:srgbClr val="043F52"/>
                </a:solidFill>
              </a:rPr>
              <a:t>Shop</a:t>
            </a:r>
          </a:p>
          <a:p>
            <a:pPr marL="171450" indent="-171450">
              <a:buFont typeface="Arial"/>
              <a:buChar char="•"/>
            </a:pPr>
            <a:r>
              <a:rPr lang="en-US" dirty="0" smtClean="0">
                <a:solidFill>
                  <a:srgbClr val="043F52"/>
                </a:solidFill>
              </a:rPr>
              <a:t>Location</a:t>
            </a:r>
          </a:p>
          <a:p>
            <a:pPr marL="171450" indent="-171450">
              <a:buFont typeface="Arial"/>
              <a:buChar char="•"/>
            </a:pPr>
            <a:r>
              <a:rPr lang="en-US" dirty="0" smtClean="0">
                <a:solidFill>
                  <a:srgbClr val="043F52"/>
                </a:solidFill>
              </a:rPr>
              <a:t>Business name</a:t>
            </a:r>
          </a:p>
          <a:p>
            <a:pPr marL="171450" indent="-171450">
              <a:buFont typeface="Arial"/>
              <a:buChar char="•"/>
            </a:pPr>
            <a:r>
              <a:rPr lang="en-US" dirty="0" smtClean="0">
                <a:solidFill>
                  <a:srgbClr val="043F52"/>
                </a:solidFill>
              </a:rPr>
              <a:t>Franchise</a:t>
            </a:r>
          </a:p>
          <a:p>
            <a:pPr marL="171450" indent="-171450">
              <a:buFont typeface="Arial"/>
              <a:buChar char="•"/>
            </a:pPr>
            <a:r>
              <a:rPr lang="en-US" dirty="0" smtClean="0">
                <a:solidFill>
                  <a:srgbClr val="043F52"/>
                </a:solidFill>
              </a:rPr>
              <a:t>offerings</a:t>
            </a:r>
          </a:p>
        </p:txBody>
      </p:sp>
      <p:sp>
        <p:nvSpPr>
          <p:cNvPr id="35" name="47 CuadroTexto"/>
          <p:cNvSpPr txBox="1"/>
          <p:nvPr/>
        </p:nvSpPr>
        <p:spPr>
          <a:xfrm>
            <a:off x="2826566" y="4282120"/>
            <a:ext cx="3492457" cy="461665"/>
          </a:xfrm>
          <a:prstGeom prst="rect">
            <a:avLst/>
          </a:prstGeom>
          <a:noFill/>
        </p:spPr>
        <p:txBody>
          <a:bodyPr wrap="square" rtlCol="0">
            <a:spAutoFit/>
          </a:bodyPr>
          <a:lstStyle/>
          <a:p>
            <a:pPr algn="ctr"/>
            <a:r>
              <a:rPr lang="en" sz="2400" dirty="0" smtClean="0">
                <a:solidFill>
                  <a:srgbClr val="043F52"/>
                </a:solidFill>
                <a:latin typeface="Neo Sans Pro"/>
                <a:cs typeface="Neo Sans Pro"/>
              </a:rPr>
              <a:t>Context </a:t>
            </a:r>
            <a:r>
              <a:rPr lang="es-ES_tradnl" sz="2400" dirty="0" err="1" smtClean="0">
                <a:solidFill>
                  <a:srgbClr val="043F52"/>
                </a:solidFill>
                <a:latin typeface="Neo Sans Pro"/>
                <a:cs typeface="Neo Sans Pro"/>
              </a:rPr>
              <a:t>Broker</a:t>
            </a:r>
            <a:endParaRPr lang="en" sz="2400" dirty="0">
              <a:solidFill>
                <a:srgbClr val="043F52"/>
              </a:solidFill>
              <a:latin typeface="Neo Sans Pro"/>
              <a:cs typeface="Neo Sans Pro"/>
            </a:endParaRPr>
          </a:p>
        </p:txBody>
      </p:sp>
      <p:sp>
        <p:nvSpPr>
          <p:cNvPr id="37" name="TextBox 36"/>
          <p:cNvSpPr txBox="1"/>
          <p:nvPr/>
        </p:nvSpPr>
        <p:spPr>
          <a:xfrm>
            <a:off x="4885640" y="3354173"/>
            <a:ext cx="1214948" cy="400110"/>
          </a:xfrm>
          <a:prstGeom prst="rect">
            <a:avLst/>
          </a:prstGeom>
          <a:noFill/>
        </p:spPr>
        <p:txBody>
          <a:bodyPr wrap="none" rtlCol="0">
            <a:spAutoFit/>
          </a:bodyPr>
          <a:lstStyle/>
          <a:p>
            <a:r>
              <a:rPr lang="en-US" sz="2000" b="0" dirty="0" smtClean="0">
                <a:solidFill>
                  <a:srgbClr val="3695AC"/>
                </a:solidFill>
                <a:latin typeface="Neo Sans Pro Medium"/>
                <a:cs typeface="Neo Sans Pro Medium"/>
              </a:rPr>
              <a:t>NGSI API</a:t>
            </a:r>
            <a:endParaRPr lang="en-US" sz="2000" b="0" dirty="0">
              <a:solidFill>
                <a:srgbClr val="3695AC"/>
              </a:solidFill>
              <a:latin typeface="Neo Sans Pro Medium"/>
              <a:cs typeface="Neo Sans Pro Medium"/>
            </a:endParaRPr>
          </a:p>
        </p:txBody>
      </p:sp>
      <p:grpSp>
        <p:nvGrpSpPr>
          <p:cNvPr id="8" name="Group 43"/>
          <p:cNvGrpSpPr/>
          <p:nvPr/>
        </p:nvGrpSpPr>
        <p:grpSpPr>
          <a:xfrm>
            <a:off x="4330016" y="3327181"/>
            <a:ext cx="485556" cy="885909"/>
            <a:chOff x="4330016" y="3327181"/>
            <a:chExt cx="485556" cy="885909"/>
          </a:xfrm>
        </p:grpSpPr>
        <p:cxnSp>
          <p:nvCxnSpPr>
            <p:cNvPr id="39" name="Straight Arrow Connector 38"/>
            <p:cNvCxnSpPr/>
            <p:nvPr/>
          </p:nvCxnSpPr>
          <p:spPr bwMode="auto">
            <a:xfrm>
              <a:off x="4569343" y="3327181"/>
              <a:ext cx="3452" cy="885909"/>
            </a:xfrm>
            <a:prstGeom prst="straightConnector1">
              <a:avLst/>
            </a:prstGeom>
            <a:solidFill>
              <a:schemeClr val="accent1"/>
            </a:solidFill>
            <a:ln w="38100" cap="flat" cmpd="sng" algn="ctr">
              <a:solidFill>
                <a:srgbClr val="098DB7"/>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Straight Arrow Connector 39"/>
            <p:cNvCxnSpPr/>
            <p:nvPr/>
          </p:nvCxnSpPr>
          <p:spPr bwMode="auto">
            <a:xfrm>
              <a:off x="4330016" y="3571212"/>
              <a:ext cx="485556" cy="2730"/>
            </a:xfrm>
            <a:prstGeom prst="straightConnector1">
              <a:avLst/>
            </a:prstGeom>
            <a:solidFill>
              <a:schemeClr val="accent1"/>
            </a:solidFill>
            <a:ln w="57150" cap="flat" cmpd="sng" algn="ctr">
              <a:solidFill>
                <a:srgbClr val="098DB7"/>
              </a:solidFill>
              <a:prstDash val="solid"/>
              <a:round/>
              <a:headEnd type="non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18983159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311247" y="1284592"/>
            <a:ext cx="2523095" cy="2264725"/>
            <a:chOff x="3344205" y="1284592"/>
            <a:chExt cx="2523095" cy="2264725"/>
          </a:xfrm>
        </p:grpSpPr>
        <p:pic>
          <p:nvPicPr>
            <p:cNvPr id="17" name="Picture 16"/>
            <p:cNvPicPr>
              <a:picLocks noChangeAspect="1"/>
            </p:cNvPicPr>
            <p:nvPr/>
          </p:nvPicPr>
          <p:blipFill>
            <a:blip r:embed="rId2" cstate="print"/>
            <a:stretch>
              <a:fillRect/>
            </a:stretch>
          </p:blipFill>
          <p:spPr>
            <a:xfrm>
              <a:off x="3344205" y="1699047"/>
              <a:ext cx="2523095" cy="1850270"/>
            </a:xfrm>
            <a:prstGeom prst="rect">
              <a:avLst/>
            </a:prstGeom>
          </p:spPr>
        </p:pic>
        <p:sp>
          <p:nvSpPr>
            <p:cNvPr id="18" name="47 CuadroTexto"/>
            <p:cNvSpPr txBox="1"/>
            <p:nvPr/>
          </p:nvSpPr>
          <p:spPr>
            <a:xfrm>
              <a:off x="3458002" y="1284592"/>
              <a:ext cx="2295500"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Open data publication</a:t>
              </a:r>
              <a:endParaRPr lang="en-US" sz="1600" b="0" dirty="0">
                <a:solidFill>
                  <a:srgbClr val="043F52"/>
                </a:solidFill>
                <a:latin typeface="Neo Sans Pro"/>
                <a:cs typeface="Neo Sans Pro"/>
              </a:endParaRPr>
            </a:p>
          </p:txBody>
        </p:sp>
      </p:grpSp>
      <p:pic>
        <p:nvPicPr>
          <p:cNvPr id="15" name="Picture 14"/>
          <p:cNvPicPr>
            <a:picLocks noChangeAspect="1"/>
          </p:cNvPicPr>
          <p:nvPr/>
        </p:nvPicPr>
        <p:blipFill>
          <a:blip r:embed="rId3" cstate="print"/>
          <a:stretch>
            <a:fillRect/>
          </a:stretch>
        </p:blipFill>
        <p:spPr>
          <a:xfrm>
            <a:off x="3280608" y="3891394"/>
            <a:ext cx="2584373" cy="1850386"/>
          </a:xfrm>
          <a:prstGeom prst="rect">
            <a:avLst/>
          </a:prstGeom>
        </p:spPr>
      </p:pic>
      <p:sp>
        <p:nvSpPr>
          <p:cNvPr id="2" name="Title 1"/>
          <p:cNvSpPr>
            <a:spLocks noGrp="1"/>
          </p:cNvSpPr>
          <p:nvPr>
            <p:ph type="title"/>
          </p:nvPr>
        </p:nvSpPr>
        <p:spPr>
          <a:xfrm>
            <a:off x="349250" y="287338"/>
            <a:ext cx="7945438" cy="811367"/>
          </a:xfrm>
        </p:spPr>
        <p:txBody>
          <a:bodyPr/>
          <a:lstStyle/>
          <a:p>
            <a:r>
              <a:rPr lang="en-US" sz="2400" dirty="0" smtClean="0"/>
              <a:t>Once context information is gathered, a lot of useful complementary FIWARE enablers can be used</a:t>
            </a:r>
            <a:endParaRPr lang="en-US" sz="2400" dirty="0"/>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13</a:t>
            </a:fld>
            <a:endParaRPr lang="en-US">
              <a:solidFill>
                <a:srgbClr val="043F52">
                  <a:tint val="75000"/>
                </a:srgbClr>
              </a:solidFill>
            </a:endParaRPr>
          </a:p>
        </p:txBody>
      </p:sp>
      <p:pic>
        <p:nvPicPr>
          <p:cNvPr id="9" name="Picture 8"/>
          <p:cNvPicPr>
            <a:picLocks noChangeAspect="1"/>
          </p:cNvPicPr>
          <p:nvPr/>
        </p:nvPicPr>
        <p:blipFill>
          <a:blip r:embed="rId4" cstate="print"/>
          <a:stretch>
            <a:fillRect/>
          </a:stretch>
        </p:blipFill>
        <p:spPr>
          <a:xfrm>
            <a:off x="0" y="3905550"/>
            <a:ext cx="3107002" cy="1896589"/>
          </a:xfrm>
          <a:prstGeom prst="rect">
            <a:avLst/>
          </a:prstGeom>
        </p:spPr>
      </p:pic>
      <p:pic>
        <p:nvPicPr>
          <p:cNvPr id="6" name="Picture 5" descr="bigdata.jpe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190173" y="3765240"/>
            <a:ext cx="2650283" cy="1768929"/>
          </a:xfrm>
          <a:prstGeom prst="rect">
            <a:avLst/>
          </a:prstGeom>
        </p:spPr>
      </p:pic>
      <p:pic>
        <p:nvPicPr>
          <p:cNvPr id="8" name="Picture 7"/>
          <p:cNvPicPr>
            <a:picLocks noChangeAspect="1"/>
          </p:cNvPicPr>
          <p:nvPr/>
        </p:nvPicPr>
        <p:blipFill>
          <a:blip r:embed="rId6" cstate="print"/>
          <a:stretch>
            <a:fillRect/>
          </a:stretch>
        </p:blipFill>
        <p:spPr>
          <a:xfrm>
            <a:off x="6163727" y="1878816"/>
            <a:ext cx="2676729" cy="1619724"/>
          </a:xfrm>
          <a:prstGeom prst="rect">
            <a:avLst/>
          </a:prstGeom>
        </p:spPr>
      </p:pic>
      <p:pic>
        <p:nvPicPr>
          <p:cNvPr id="7" name="Picture 6"/>
          <p:cNvPicPr>
            <a:picLocks noChangeAspect="1"/>
          </p:cNvPicPr>
          <p:nvPr/>
        </p:nvPicPr>
        <p:blipFill>
          <a:blip r:embed="rId7" cstate="print"/>
          <a:stretch>
            <a:fillRect/>
          </a:stretch>
        </p:blipFill>
        <p:spPr>
          <a:xfrm>
            <a:off x="314605" y="1878816"/>
            <a:ext cx="2760262" cy="1628101"/>
          </a:xfrm>
          <a:prstGeom prst="rect">
            <a:avLst/>
          </a:prstGeom>
        </p:spPr>
      </p:pic>
      <p:pic>
        <p:nvPicPr>
          <p:cNvPr id="4" name="Picture 3"/>
          <p:cNvPicPr>
            <a:picLocks noChangeAspect="1"/>
          </p:cNvPicPr>
          <p:nvPr/>
        </p:nvPicPr>
        <p:blipFill>
          <a:blip r:embed="rId8" cstate="print"/>
          <a:stretch>
            <a:fillRect/>
          </a:stretch>
        </p:blipFill>
        <p:spPr>
          <a:xfrm>
            <a:off x="2318544" y="3276444"/>
            <a:ext cx="4508500" cy="1300480"/>
          </a:xfrm>
          <a:prstGeom prst="rect">
            <a:avLst/>
          </a:prstGeom>
        </p:spPr>
      </p:pic>
      <p:sp>
        <p:nvSpPr>
          <p:cNvPr id="5" name="47 CuadroTexto"/>
          <p:cNvSpPr txBox="1"/>
          <p:nvPr/>
        </p:nvSpPr>
        <p:spPr>
          <a:xfrm>
            <a:off x="3257966" y="3693398"/>
            <a:ext cx="2629657" cy="466573"/>
          </a:xfrm>
          <a:prstGeom prst="rect">
            <a:avLst/>
          </a:prstGeom>
          <a:noFill/>
        </p:spPr>
        <p:txBody>
          <a:bodyPr wrap="square" rtlCol="0">
            <a:spAutoFit/>
          </a:bodyPr>
          <a:lstStyle/>
          <a:p>
            <a:pPr algn="ctr"/>
            <a:r>
              <a:rPr lang="en-US" sz="2000" dirty="0" smtClean="0">
                <a:solidFill>
                  <a:srgbClr val="043F52"/>
                </a:solidFill>
                <a:latin typeface="Neo Sans Pro"/>
                <a:cs typeface="Neo Sans Pro"/>
              </a:rPr>
              <a:t>Context Broker</a:t>
            </a:r>
            <a:endParaRPr lang="en-US" sz="2000" dirty="0">
              <a:solidFill>
                <a:srgbClr val="043F52"/>
              </a:solidFill>
              <a:latin typeface="Neo Sans Pro"/>
              <a:cs typeface="Neo Sans Pro"/>
            </a:endParaRPr>
          </a:p>
        </p:txBody>
      </p:sp>
      <p:sp>
        <p:nvSpPr>
          <p:cNvPr id="10" name="47 CuadroTexto"/>
          <p:cNvSpPr txBox="1"/>
          <p:nvPr/>
        </p:nvSpPr>
        <p:spPr>
          <a:xfrm>
            <a:off x="42577" y="1388513"/>
            <a:ext cx="3231720"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Advanced Web-based UI (AR, 3D)</a:t>
            </a:r>
            <a:endParaRPr lang="en-US" sz="1600" b="0" dirty="0">
              <a:solidFill>
                <a:srgbClr val="043F52"/>
              </a:solidFill>
              <a:latin typeface="Neo Sans Pro"/>
              <a:cs typeface="Neo Sans Pro"/>
            </a:endParaRPr>
          </a:p>
        </p:txBody>
      </p:sp>
      <p:sp>
        <p:nvSpPr>
          <p:cNvPr id="11" name="47 CuadroTexto"/>
          <p:cNvSpPr txBox="1"/>
          <p:nvPr/>
        </p:nvSpPr>
        <p:spPr>
          <a:xfrm>
            <a:off x="6315539" y="1388513"/>
            <a:ext cx="2649743"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Data/Apps visualization</a:t>
            </a:r>
            <a:endParaRPr lang="en-US" sz="1600" b="0" dirty="0">
              <a:solidFill>
                <a:srgbClr val="043F52"/>
              </a:solidFill>
              <a:latin typeface="Neo Sans Pro"/>
              <a:cs typeface="Neo Sans Pro"/>
            </a:endParaRPr>
          </a:p>
        </p:txBody>
      </p:sp>
      <p:sp>
        <p:nvSpPr>
          <p:cNvPr id="12" name="47 CuadroTexto"/>
          <p:cNvSpPr txBox="1"/>
          <p:nvPr/>
        </p:nvSpPr>
        <p:spPr>
          <a:xfrm>
            <a:off x="6805042" y="5828854"/>
            <a:ext cx="2160240"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Big Data Analysis</a:t>
            </a:r>
            <a:endParaRPr lang="en-US" sz="1600" b="0" dirty="0">
              <a:solidFill>
                <a:srgbClr val="043F52"/>
              </a:solidFill>
              <a:latin typeface="Neo Sans Pro"/>
              <a:cs typeface="Neo Sans Pro"/>
            </a:endParaRPr>
          </a:p>
        </p:txBody>
      </p:sp>
      <p:sp>
        <p:nvSpPr>
          <p:cNvPr id="13" name="47 CuadroTexto"/>
          <p:cNvSpPr txBox="1"/>
          <p:nvPr/>
        </p:nvSpPr>
        <p:spPr>
          <a:xfrm>
            <a:off x="174936" y="5828854"/>
            <a:ext cx="2592288"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Complex Event Processing</a:t>
            </a:r>
            <a:endParaRPr lang="en-US" sz="1600" b="0" dirty="0">
              <a:solidFill>
                <a:srgbClr val="043F52"/>
              </a:solidFill>
              <a:latin typeface="Neo Sans Pro"/>
              <a:cs typeface="Neo Sans Pro"/>
            </a:endParaRPr>
          </a:p>
        </p:txBody>
      </p:sp>
      <p:sp>
        <p:nvSpPr>
          <p:cNvPr id="14" name="47 CuadroTexto"/>
          <p:cNvSpPr txBox="1"/>
          <p:nvPr/>
        </p:nvSpPr>
        <p:spPr>
          <a:xfrm>
            <a:off x="3276650" y="5946301"/>
            <a:ext cx="2592288" cy="338554"/>
          </a:xfrm>
          <a:prstGeom prst="rect">
            <a:avLst/>
          </a:prstGeom>
          <a:noFill/>
        </p:spPr>
        <p:txBody>
          <a:bodyPr wrap="square" rtlCol="0">
            <a:spAutoFit/>
          </a:bodyPr>
          <a:lstStyle/>
          <a:p>
            <a:pPr algn="ctr"/>
            <a:r>
              <a:rPr lang="en-US" sz="1600" b="0" dirty="0" smtClean="0">
                <a:solidFill>
                  <a:srgbClr val="043F52"/>
                </a:solidFill>
                <a:latin typeface="Neo Sans Pro"/>
                <a:cs typeface="Neo Sans Pro"/>
              </a:rPr>
              <a:t>Multimedia processing</a:t>
            </a:r>
            <a:endParaRPr lang="en-US" sz="1600" b="0" dirty="0">
              <a:solidFill>
                <a:srgbClr val="043F52"/>
              </a:solidFill>
              <a:latin typeface="Neo Sans Pro"/>
              <a:cs typeface="Neo Sans Pro"/>
            </a:endParaRPr>
          </a:p>
        </p:txBody>
      </p:sp>
      <p:pic>
        <p:nvPicPr>
          <p:cNvPr id="16" name="Picture 15"/>
          <p:cNvPicPr>
            <a:picLocks noChangeAspect="1"/>
          </p:cNvPicPr>
          <p:nvPr/>
        </p:nvPicPr>
        <p:blipFill>
          <a:blip r:embed="rId9" cstate="print"/>
          <a:stretch>
            <a:fillRect/>
          </a:stretch>
        </p:blipFill>
        <p:spPr>
          <a:xfrm>
            <a:off x="3156524" y="5079783"/>
            <a:ext cx="1072696" cy="862167"/>
          </a:xfrm>
          <a:prstGeom prst="rect">
            <a:avLst/>
          </a:prstGeom>
        </p:spPr>
      </p:pic>
    </p:spTree>
    <p:extLst>
      <p:ext uri="{BB962C8B-B14F-4D97-AF65-F5344CB8AC3E}">
        <p14:creationId xmlns:p14="http://schemas.microsoft.com/office/powerpoint/2010/main" xmlns="" val="34330113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38"/>
            <a:ext cx="7945438" cy="442035"/>
          </a:xfrm>
        </p:spPr>
        <p:txBody>
          <a:bodyPr/>
          <a:lstStyle/>
          <a:p>
            <a:r>
              <a:rPr lang="en-GB" sz="2400" dirty="0" smtClean="0"/>
              <a:t>FIWARE Accelerate</a:t>
            </a:r>
          </a:p>
        </p:txBody>
      </p:sp>
      <p:sp>
        <p:nvSpPr>
          <p:cNvPr id="3" name="2 Marcador de contenido"/>
          <p:cNvSpPr>
            <a:spLocks noGrp="1"/>
          </p:cNvSpPr>
          <p:nvPr>
            <p:ph idx="1"/>
          </p:nvPr>
        </p:nvSpPr>
        <p:spPr>
          <a:xfrm>
            <a:off x="468394" y="1340768"/>
            <a:ext cx="8231029" cy="4680520"/>
          </a:xfrm>
        </p:spPr>
        <p:txBody>
          <a:bodyPr>
            <a:normAutofit/>
          </a:bodyPr>
          <a:lstStyle/>
          <a:p>
            <a:pPr algn="just" eaLnBrk="1" hangingPunct="1">
              <a:buClr>
                <a:srgbClr val="48B9C9"/>
              </a:buClr>
              <a:buFont typeface="Arial"/>
              <a:buChar char="•"/>
            </a:pPr>
            <a:r>
              <a:rPr lang="en-GB" sz="2400" dirty="0" smtClean="0">
                <a:solidFill>
                  <a:srgbClr val="043F52"/>
                </a:solidFill>
                <a:latin typeface="Neo Tech Std" pitchFamily="34" charset="0"/>
              </a:rPr>
              <a:t>A </a:t>
            </a:r>
            <a:r>
              <a:rPr lang="en-GB" sz="2400" dirty="0" smtClean="0">
                <a:solidFill>
                  <a:srgbClr val="043F52"/>
                </a:solidFill>
                <a:latin typeface="Neo Tech Std" pitchFamily="34" charset="0"/>
              </a:rPr>
              <a:t>program that funds European smart communities, and ignites roll-out of the ecosystem</a:t>
            </a:r>
          </a:p>
          <a:p>
            <a:pPr algn="just" eaLnBrk="1" hangingPunct="1">
              <a:buClr>
                <a:srgbClr val="48B9C9"/>
              </a:buClr>
              <a:buFont typeface="Arial"/>
              <a:buChar char="•"/>
            </a:pPr>
            <a:endParaRPr lang="en-GB" sz="2400" dirty="0" smtClean="0">
              <a:solidFill>
                <a:srgbClr val="043F52"/>
              </a:solidFill>
              <a:latin typeface="Neo Tech Std" pitchFamily="34" charset="0"/>
            </a:endParaRPr>
          </a:p>
          <a:p>
            <a:pPr eaLnBrk="1" hangingPunct="1">
              <a:buClr>
                <a:srgbClr val="F07908"/>
              </a:buClr>
              <a:buNone/>
            </a:pPr>
            <a:endParaRPr lang="en-GB" sz="3000" dirty="0" smtClean="0">
              <a:solidFill>
                <a:srgbClr val="094681"/>
              </a:solidFill>
              <a:latin typeface="Arial" charset="0"/>
              <a:ea typeface="ＭＳ Ｐゴシック" charset="0"/>
              <a:cs typeface="Arial" charset="0"/>
            </a:endParaRPr>
          </a:p>
          <a:p>
            <a:pPr lvl="0" eaLnBrk="1" hangingPunct="1">
              <a:buClr>
                <a:srgbClr val="F07908"/>
              </a:buClr>
            </a:pPr>
            <a:endParaRPr lang="en-GB" sz="3000" dirty="0" smtClean="0">
              <a:solidFill>
                <a:srgbClr val="094681"/>
              </a:solidFill>
              <a:latin typeface="Arial" charset="0"/>
              <a:ea typeface="ＭＳ Ｐゴシック" charset="0"/>
              <a:cs typeface="Arial" charset="0"/>
            </a:endParaRPr>
          </a:p>
        </p:txBody>
      </p:sp>
      <p:pic>
        <p:nvPicPr>
          <p:cNvPr id="9" name="Picture 2" descr="C:\Users\jge\Desktop\logo_fiware_accelerate_claim.png"/>
          <p:cNvPicPr>
            <a:picLocks noChangeAspect="1" noChangeArrowheads="1"/>
          </p:cNvPicPr>
          <p:nvPr/>
        </p:nvPicPr>
        <p:blipFill>
          <a:blip r:embed="rId2" cstate="print"/>
          <a:srcRect r="13033" b="29149"/>
          <a:stretch>
            <a:fillRect/>
          </a:stretch>
        </p:blipFill>
        <p:spPr bwMode="auto">
          <a:xfrm>
            <a:off x="6445328" y="188640"/>
            <a:ext cx="2472702" cy="593346"/>
          </a:xfrm>
          <a:prstGeom prst="rect">
            <a:avLst/>
          </a:prstGeom>
          <a:solidFill>
            <a:schemeClr val="bg1"/>
          </a:solidFill>
        </p:spPr>
      </p:pic>
      <p:pic>
        <p:nvPicPr>
          <p:cNvPr id="13" name="Picture 5"/>
          <p:cNvPicPr>
            <a:picLocks noChangeAspect="1" noChangeArrowheads="1"/>
          </p:cNvPicPr>
          <p:nvPr/>
        </p:nvPicPr>
        <p:blipFill>
          <a:blip r:embed="rId3" cstate="print"/>
          <a:srcRect/>
          <a:stretch>
            <a:fillRect/>
          </a:stretch>
        </p:blipFill>
        <p:spPr bwMode="auto">
          <a:xfrm>
            <a:off x="3348445" y="2492896"/>
            <a:ext cx="5487353" cy="2800350"/>
          </a:xfrm>
          <a:prstGeom prst="rect">
            <a:avLst/>
          </a:prstGeom>
          <a:noFill/>
          <a:ln w="9525">
            <a:noFill/>
            <a:miter lim="800000"/>
            <a:headEnd/>
            <a:tailEnd/>
          </a:ln>
        </p:spPr>
      </p:pic>
      <p:pic>
        <p:nvPicPr>
          <p:cNvPr id="14" name="Picture 6"/>
          <p:cNvPicPr>
            <a:picLocks noChangeAspect="1" noChangeArrowheads="1"/>
          </p:cNvPicPr>
          <p:nvPr/>
        </p:nvPicPr>
        <p:blipFill>
          <a:blip r:embed="rId4" cstate="print"/>
          <a:srcRect l="28037" t="41474" r="29908" b="20488"/>
          <a:stretch>
            <a:fillRect/>
          </a:stretch>
        </p:blipFill>
        <p:spPr bwMode="auto">
          <a:xfrm>
            <a:off x="3348445" y="2492896"/>
            <a:ext cx="5545579" cy="2820945"/>
          </a:xfrm>
          <a:prstGeom prst="rect">
            <a:avLst/>
          </a:prstGeom>
          <a:noFill/>
          <a:ln w="9525">
            <a:noFill/>
            <a:miter lim="800000"/>
            <a:headEnd/>
            <a:tailEnd/>
          </a:ln>
        </p:spPr>
      </p:pic>
      <p:pic>
        <p:nvPicPr>
          <p:cNvPr id="15" name="Picture 4"/>
          <p:cNvPicPr>
            <a:picLocks noChangeAspect="1" noChangeArrowheads="1"/>
          </p:cNvPicPr>
          <p:nvPr/>
        </p:nvPicPr>
        <p:blipFill>
          <a:blip r:embed="rId5" cstate="print"/>
          <a:srcRect/>
          <a:stretch>
            <a:fillRect/>
          </a:stretch>
        </p:blipFill>
        <p:spPr bwMode="auto">
          <a:xfrm>
            <a:off x="-1" y="3284984"/>
            <a:ext cx="7457422" cy="2935982"/>
          </a:xfrm>
          <a:prstGeom prst="rect">
            <a:avLst/>
          </a:prstGeom>
          <a:noFill/>
          <a:ln w="9525">
            <a:noFill/>
            <a:miter lim="800000"/>
            <a:headEnd/>
            <a:tailEnd/>
          </a:ln>
        </p:spPr>
      </p:pic>
      <p:sp>
        <p:nvSpPr>
          <p:cNvPr id="16" name="Slide Number Placeholder 2"/>
          <p:cNvSpPr>
            <a:spLocks noGrp="1"/>
          </p:cNvSpPr>
          <p:nvPr>
            <p:ph type="sldNum" sz="quarter" idx="4"/>
          </p:nvPr>
        </p:nvSpPr>
        <p:spPr>
          <a:xfrm>
            <a:off x="4056167" y="6356350"/>
            <a:ext cx="1033254" cy="365125"/>
          </a:xfrm>
        </p:spPr>
        <p:txBody>
          <a:bodyPr/>
          <a:lstStyle/>
          <a:p>
            <a:fld id="{37963F2F-4042-FC45-9F9C-5381A7798E31}" type="slidenum">
              <a:rPr lang="en-US" smtClean="0">
                <a:solidFill>
                  <a:srgbClr val="043F52">
                    <a:tint val="75000"/>
                  </a:srgbClr>
                </a:solidFill>
              </a:rPr>
              <a:pPr/>
              <a:t>14</a:t>
            </a:fld>
            <a:endParaRPr lang="en-US">
              <a:solidFill>
                <a:srgbClr val="043F52">
                  <a:tint val="75000"/>
                </a:srgb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8468034" cy="934477"/>
          </a:xfrm>
        </p:spPr>
        <p:txBody>
          <a:bodyPr/>
          <a:lstStyle/>
          <a:p>
            <a:r>
              <a:rPr lang="en-US" dirty="0" smtClean="0"/>
              <a:t>How can standard Smart City data models easing common solutions be defined</a:t>
            </a:r>
            <a:r>
              <a:rPr lang="en-US" dirty="0" smtClean="0"/>
              <a:t>?</a:t>
            </a:r>
            <a:endParaRPr lang="en-US" dirty="0"/>
          </a:p>
        </p:txBody>
      </p:sp>
      <p:sp>
        <p:nvSpPr>
          <p:cNvPr id="3" name="Content Placeholder 2"/>
          <p:cNvSpPr>
            <a:spLocks noGrp="1"/>
          </p:cNvSpPr>
          <p:nvPr>
            <p:ph idx="1"/>
          </p:nvPr>
        </p:nvSpPr>
        <p:spPr>
          <a:xfrm>
            <a:off x="349251" y="1414169"/>
            <a:ext cx="6231244" cy="4872351"/>
          </a:xfrm>
        </p:spPr>
        <p:txBody>
          <a:bodyPr/>
          <a:lstStyle/>
          <a:p>
            <a:r>
              <a:rPr lang="en-US" b="1" dirty="0" smtClean="0"/>
              <a:t>The FIWARE Accelerator program</a:t>
            </a:r>
            <a:r>
              <a:rPr lang="en-US" dirty="0" smtClean="0"/>
              <a:t> enables to identify killer Smart City apps developed by entrepreneurs</a:t>
            </a:r>
          </a:p>
          <a:p>
            <a:pPr lvl="1"/>
            <a:r>
              <a:rPr lang="en-US" dirty="0" smtClean="0"/>
              <a:t>These applications can as basis for definition of a standard set of Smart City data models</a:t>
            </a:r>
          </a:p>
          <a:p>
            <a:pPr lvl="1"/>
            <a:r>
              <a:rPr lang="en-US" dirty="0" smtClean="0"/>
              <a:t>FIWARE resources would be devoted to help coordinating the data </a:t>
            </a:r>
            <a:r>
              <a:rPr lang="en-US" dirty="0" err="1" smtClean="0"/>
              <a:t>curation</a:t>
            </a:r>
            <a:r>
              <a:rPr lang="en-US" dirty="0" smtClean="0"/>
              <a:t> process</a:t>
            </a:r>
          </a:p>
          <a:p>
            <a:pPr lvl="1"/>
            <a:r>
              <a:rPr lang="en-US" dirty="0" smtClean="0"/>
              <a:t>Involvement in this process becomes also an incentive for the entrepreneurs to join the program (“I want to influence the standard so that my app can easily align with it”, “I want to provide one of the first example applications”)</a:t>
            </a:r>
          </a:p>
          <a:p>
            <a:pPr lvl="1"/>
            <a:r>
              <a:rPr lang="en-US" dirty="0" smtClean="0"/>
              <a:t>There are 80 M€ for entrepreneurs that can be put at work!</a:t>
            </a:r>
          </a:p>
          <a:p>
            <a:r>
              <a:rPr lang="en-US" b="1" dirty="0" smtClean="0"/>
              <a:t>Cities connected to FIWARE Lab will play a key role</a:t>
            </a:r>
            <a:r>
              <a:rPr lang="en-US" dirty="0" smtClean="0"/>
              <a:t>:</a:t>
            </a:r>
          </a:p>
          <a:p>
            <a:pPr lvl="1"/>
            <a:r>
              <a:rPr lang="en-US" dirty="0" smtClean="0"/>
              <a:t>Their data models will be contrasted/analyzed against those coming from the apps and other cities</a:t>
            </a:r>
          </a:p>
          <a:p>
            <a:pPr lvl="1"/>
            <a:r>
              <a:rPr lang="en-US" dirty="0" smtClean="0"/>
              <a:t>They would get involved in the data </a:t>
            </a:r>
            <a:r>
              <a:rPr lang="en-US" dirty="0" err="1" smtClean="0"/>
              <a:t>curation</a:t>
            </a:r>
            <a:r>
              <a:rPr lang="en-US" dirty="0" smtClean="0"/>
              <a:t> process</a:t>
            </a:r>
            <a:endParaRPr lang="en-US" dirty="0"/>
          </a:p>
        </p:txBody>
      </p:sp>
      <p:sp>
        <p:nvSpPr>
          <p:cNvPr id="4" name="Slide Number Placeholder 3"/>
          <p:cNvSpPr>
            <a:spLocks noGrp="1"/>
          </p:cNvSpPr>
          <p:nvPr>
            <p:ph type="sldNum" sz="quarter" idx="4"/>
          </p:nvPr>
        </p:nvSpPr>
        <p:spPr/>
        <p:txBody>
          <a:bodyPr/>
          <a:lstStyle/>
          <a:p>
            <a:fld id="{37963F2F-4042-FC45-9F9C-5381A7798E31}" type="slidenum">
              <a:rPr lang="en-US" smtClean="0">
                <a:solidFill>
                  <a:srgbClr val="043F52">
                    <a:tint val="75000"/>
                  </a:srgbClr>
                </a:solidFill>
              </a:rPr>
              <a:pPr/>
              <a:t>15</a:t>
            </a:fld>
            <a:endParaRPr lang="en-US">
              <a:solidFill>
                <a:srgbClr val="043F52">
                  <a:tint val="75000"/>
                </a:srgbClr>
              </a:solidFill>
            </a:endParaRPr>
          </a:p>
        </p:txBody>
      </p:sp>
      <p:pic>
        <p:nvPicPr>
          <p:cNvPr id="5" name="Picture 4" descr="alignment - teamwork.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0367" y="4531113"/>
            <a:ext cx="2505221" cy="1667111"/>
          </a:xfrm>
          <a:prstGeom prst="rect">
            <a:avLst/>
          </a:prstGeom>
        </p:spPr>
      </p:pic>
      <p:pic>
        <p:nvPicPr>
          <p:cNvPr id="7" name="Picture 6" descr="architecture plan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8965" y="2547660"/>
            <a:ext cx="1472535" cy="2214339"/>
          </a:xfrm>
          <a:prstGeom prst="rect">
            <a:avLst/>
          </a:prstGeom>
        </p:spPr>
      </p:pic>
      <p:pic>
        <p:nvPicPr>
          <p:cNvPr id="8" name="Picture 7" descr="community.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8217" y="1489588"/>
            <a:ext cx="2507371" cy="1371218"/>
          </a:xfrm>
          <a:prstGeom prst="rect">
            <a:avLst/>
          </a:prstGeom>
        </p:spPr>
      </p:pic>
    </p:spTree>
    <p:extLst>
      <p:ext uri="{BB962C8B-B14F-4D97-AF65-F5344CB8AC3E}">
        <p14:creationId xmlns:p14="http://schemas.microsoft.com/office/powerpoint/2010/main" xmlns="" val="14025811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934477"/>
          </a:xfrm>
        </p:spPr>
        <p:txBody>
          <a:bodyPr/>
          <a:lstStyle/>
          <a:p>
            <a:r>
              <a:rPr lang="en-US" dirty="0" smtClean="0"/>
              <a:t>How the ecosystem is actually emerging: the case of </a:t>
            </a:r>
            <a:r>
              <a:rPr lang="en-US" dirty="0"/>
              <a:t>S</a:t>
            </a:r>
            <a:r>
              <a:rPr lang="en-US" dirty="0" smtClean="0"/>
              <a:t>mart Cities</a:t>
            </a:r>
            <a:endParaRPr lang="en-US" dirty="0"/>
          </a:p>
        </p:txBody>
      </p:sp>
      <p:sp>
        <p:nvSpPr>
          <p:cNvPr id="3" name="Content Placeholder 2"/>
          <p:cNvSpPr>
            <a:spLocks noGrp="1"/>
          </p:cNvSpPr>
          <p:nvPr>
            <p:ph idx="1"/>
          </p:nvPr>
        </p:nvSpPr>
        <p:spPr>
          <a:xfrm>
            <a:off x="349252" y="1587500"/>
            <a:ext cx="5441934" cy="4699020"/>
          </a:xfrm>
        </p:spPr>
        <p:txBody>
          <a:bodyPr/>
          <a:lstStyle/>
          <a:p>
            <a:r>
              <a:rPr lang="en-US" dirty="0" smtClean="0"/>
              <a:t>Some cities already connecting to FIWARE Lab:</a:t>
            </a:r>
          </a:p>
          <a:p>
            <a:pPr lvl="1"/>
            <a:r>
              <a:rPr lang="en-US" dirty="0" smtClean="0"/>
              <a:t>Italy: Trento, Torino, Veneto</a:t>
            </a:r>
          </a:p>
          <a:p>
            <a:pPr lvl="1"/>
            <a:r>
              <a:rPr lang="en-US" dirty="0" smtClean="0"/>
              <a:t>Spain: Valencia, </a:t>
            </a:r>
            <a:r>
              <a:rPr lang="en-US" dirty="0" err="1" smtClean="0"/>
              <a:t>Sevilla</a:t>
            </a:r>
            <a:r>
              <a:rPr lang="en-US" dirty="0" smtClean="0"/>
              <a:t>, </a:t>
            </a:r>
            <a:r>
              <a:rPr lang="en-US" dirty="0" err="1" smtClean="0"/>
              <a:t>Málaga</a:t>
            </a:r>
            <a:r>
              <a:rPr lang="en-US" dirty="0" smtClean="0"/>
              <a:t>, Santander, </a:t>
            </a:r>
            <a:r>
              <a:rPr lang="en-US" dirty="0" err="1" smtClean="0"/>
              <a:t>Logroño</a:t>
            </a:r>
            <a:r>
              <a:rPr lang="en-US" dirty="0" smtClean="0"/>
              <a:t>, Vigo, </a:t>
            </a:r>
            <a:r>
              <a:rPr lang="en-US" dirty="0" err="1" smtClean="0"/>
              <a:t>Lleida</a:t>
            </a:r>
            <a:r>
              <a:rPr lang="en-US" dirty="0" smtClean="0"/>
              <a:t>, Sabadell, …</a:t>
            </a:r>
          </a:p>
          <a:p>
            <a:pPr lvl="1"/>
            <a:r>
              <a:rPr lang="en-US" dirty="0" smtClean="0"/>
              <a:t>Finland: Helsinki, Espoo</a:t>
            </a:r>
          </a:p>
          <a:p>
            <a:pPr lvl="1"/>
            <a:r>
              <a:rPr lang="en-US" dirty="0" smtClean="0"/>
              <a:t>Netherlands: Amsterdam</a:t>
            </a:r>
          </a:p>
          <a:p>
            <a:pPr lvl="1"/>
            <a:r>
              <a:rPr lang="en-US" dirty="0" smtClean="0"/>
              <a:t>Portugal: Lisbon</a:t>
            </a:r>
          </a:p>
          <a:p>
            <a:pPr lvl="1"/>
            <a:r>
              <a:rPr lang="en-US" dirty="0" smtClean="0"/>
              <a:t>Ongoing discussion with other cities</a:t>
            </a:r>
            <a:endParaRPr lang="en-US" dirty="0"/>
          </a:p>
          <a:p>
            <a:r>
              <a:rPr lang="en-US" dirty="0" smtClean="0"/>
              <a:t>FIWARE Challenge on Smart Cities:</a:t>
            </a:r>
          </a:p>
          <a:p>
            <a:pPr lvl="1"/>
            <a:r>
              <a:rPr lang="en-US" dirty="0" smtClean="0"/>
              <a:t>Launched end of October</a:t>
            </a:r>
          </a:p>
          <a:p>
            <a:pPr lvl="1"/>
            <a:r>
              <a:rPr lang="en-US" dirty="0" smtClean="0"/>
              <a:t>300+ teams (individuals, startups, SMEs – few researchers) applied to the challenge (</a:t>
            </a:r>
            <a:r>
              <a:rPr lang="en-US" dirty="0" smtClean="0">
                <a:hlinkClick r:id="rId2"/>
              </a:rPr>
              <a:t>ES</a:t>
            </a:r>
            <a:r>
              <a:rPr lang="en-US" dirty="0" smtClean="0"/>
              <a:t>, </a:t>
            </a:r>
            <a:r>
              <a:rPr lang="en-US" dirty="0" smtClean="0">
                <a:hlinkClick r:id="rId3"/>
              </a:rPr>
              <a:t>EN</a:t>
            </a:r>
            <a:r>
              <a:rPr lang="en-US" dirty="0" smtClean="0"/>
              <a:t>)</a:t>
            </a:r>
          </a:p>
          <a:p>
            <a:pPr lvl="1"/>
            <a:r>
              <a:rPr lang="en-US" dirty="0" smtClean="0"/>
              <a:t>20 final teams run the </a:t>
            </a:r>
            <a:r>
              <a:rPr lang="en-US" dirty="0" smtClean="0">
                <a:hlinkClick r:id="rId4"/>
              </a:rPr>
              <a:t>final in CPBR 14</a:t>
            </a:r>
            <a:endParaRPr lang="en-US" dirty="0" smtClean="0"/>
          </a:p>
          <a:p>
            <a:pPr lvl="1"/>
            <a:r>
              <a:rPr lang="en-US" dirty="0" smtClean="0"/>
              <a:t>quite amazing results!</a:t>
            </a:r>
            <a:endParaRPr lang="en-US" dirty="0"/>
          </a:p>
        </p:txBody>
      </p:sp>
      <p:sp>
        <p:nvSpPr>
          <p:cNvPr id="4" name="Slide Number Placeholder 3"/>
          <p:cNvSpPr>
            <a:spLocks noGrp="1"/>
          </p:cNvSpPr>
          <p:nvPr>
            <p:ph type="sldNum" sz="quarter" idx="4"/>
          </p:nvPr>
        </p:nvSpPr>
        <p:spPr/>
        <p:txBody>
          <a:bodyPr/>
          <a:lstStyle/>
          <a:p>
            <a:fld id="{37963F2F-4042-FC45-9F9C-5381A7798E31}" type="slidenum">
              <a:rPr lang="en-US" smtClean="0">
                <a:solidFill>
                  <a:srgbClr val="043F52">
                    <a:tint val="75000"/>
                  </a:srgbClr>
                </a:solidFill>
              </a:rPr>
              <a:pPr/>
              <a:t>16</a:t>
            </a:fld>
            <a:endParaRPr lang="en-US" dirty="0">
              <a:solidFill>
                <a:srgbClr val="043F52">
                  <a:tint val="75000"/>
                </a:srgbClr>
              </a:solidFill>
            </a:endParaRPr>
          </a:p>
        </p:txBody>
      </p:sp>
      <p:pic>
        <p:nvPicPr>
          <p:cNvPr id="5" name="Picture 4"/>
          <p:cNvPicPr>
            <a:picLocks noChangeAspect="1"/>
          </p:cNvPicPr>
          <p:nvPr/>
        </p:nvPicPr>
        <p:blipFill>
          <a:blip r:embed="rId5" cstate="print"/>
          <a:stretch>
            <a:fillRect/>
          </a:stretch>
        </p:blipFill>
        <p:spPr>
          <a:xfrm>
            <a:off x="5771614" y="1083534"/>
            <a:ext cx="3292408" cy="2177166"/>
          </a:xfrm>
          <a:prstGeom prst="rect">
            <a:avLst/>
          </a:prstGeom>
        </p:spPr>
      </p:pic>
      <p:pic>
        <p:nvPicPr>
          <p:cNvPr id="6" name="Picture 5">
            <a:hlinkClick r:id="rId6"/>
          </p:cNvPr>
          <p:cNvPicPr>
            <a:picLocks noChangeAspect="1"/>
          </p:cNvPicPr>
          <p:nvPr/>
        </p:nvPicPr>
        <p:blipFill>
          <a:blip r:embed="rId7" cstate="print"/>
          <a:stretch>
            <a:fillRect/>
          </a:stretch>
        </p:blipFill>
        <p:spPr>
          <a:xfrm>
            <a:off x="5548486" y="2430144"/>
            <a:ext cx="3359621" cy="1922802"/>
          </a:xfrm>
          <a:prstGeom prst="rect">
            <a:avLst/>
          </a:prstGeom>
        </p:spPr>
      </p:pic>
      <p:pic>
        <p:nvPicPr>
          <p:cNvPr id="8" name="Picture 7">
            <a:hlinkClick r:id="rId8"/>
          </p:cNvPr>
          <p:cNvPicPr>
            <a:picLocks noChangeAspect="1"/>
          </p:cNvPicPr>
          <p:nvPr/>
        </p:nvPicPr>
        <p:blipFill>
          <a:blip r:embed="rId9" cstate="print"/>
          <a:stretch>
            <a:fillRect/>
          </a:stretch>
        </p:blipFill>
        <p:spPr>
          <a:xfrm>
            <a:off x="5372028" y="3856815"/>
            <a:ext cx="3169377" cy="1727385"/>
          </a:xfrm>
          <a:prstGeom prst="rect">
            <a:avLst/>
          </a:prstGeom>
        </p:spPr>
      </p:pic>
      <p:pic>
        <p:nvPicPr>
          <p:cNvPr id="7" name="Picture 6">
            <a:hlinkClick r:id="rId10"/>
          </p:cNvPr>
          <p:cNvPicPr>
            <a:picLocks noChangeAspect="1"/>
          </p:cNvPicPr>
          <p:nvPr/>
        </p:nvPicPr>
        <p:blipFill>
          <a:blip r:embed="rId11" cstate="print"/>
          <a:stretch>
            <a:fillRect/>
          </a:stretch>
        </p:blipFill>
        <p:spPr>
          <a:xfrm>
            <a:off x="7249911" y="5007544"/>
            <a:ext cx="1790806" cy="1257491"/>
          </a:xfrm>
          <a:prstGeom prst="rect">
            <a:avLst/>
          </a:prstGeom>
        </p:spPr>
      </p:pic>
    </p:spTree>
    <p:extLst>
      <p:ext uri="{BB962C8B-B14F-4D97-AF65-F5344CB8AC3E}">
        <p14:creationId xmlns:p14="http://schemas.microsoft.com/office/powerpoint/2010/main" xmlns="" val="15396697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8468034" cy="503590"/>
          </a:xfrm>
        </p:spPr>
        <p:txBody>
          <a:bodyPr/>
          <a:lstStyle/>
          <a:p>
            <a:r>
              <a:rPr lang="en-US" dirty="0" smtClean="0"/>
              <a:t>In addition…</a:t>
            </a:r>
            <a:endParaRPr lang="en-US" dirty="0"/>
          </a:p>
        </p:txBody>
      </p:sp>
      <p:sp>
        <p:nvSpPr>
          <p:cNvPr id="4" name="Slide Number Placeholder 3"/>
          <p:cNvSpPr>
            <a:spLocks noGrp="1"/>
          </p:cNvSpPr>
          <p:nvPr>
            <p:ph type="sldNum" sz="quarter" idx="4"/>
          </p:nvPr>
        </p:nvSpPr>
        <p:spPr/>
        <p:txBody>
          <a:bodyPr/>
          <a:lstStyle/>
          <a:p>
            <a:fld id="{37963F2F-4042-FC45-9F9C-5381A7798E31}" type="slidenum">
              <a:rPr lang="en-US" smtClean="0">
                <a:solidFill>
                  <a:srgbClr val="043F52">
                    <a:tint val="75000"/>
                  </a:srgbClr>
                </a:solidFill>
              </a:rPr>
              <a:pPr/>
              <a:t>17</a:t>
            </a:fld>
            <a:endParaRPr lang="en-US">
              <a:solidFill>
                <a:srgbClr val="043F52">
                  <a:tint val="75000"/>
                </a:srgbClr>
              </a:solidFill>
            </a:endParaRPr>
          </a:p>
        </p:txBody>
      </p:sp>
      <p:pic>
        <p:nvPicPr>
          <p:cNvPr id="10" name="9 Imagen" descr="press.jpg"/>
          <p:cNvPicPr>
            <a:picLocks noChangeAspect="1"/>
          </p:cNvPicPr>
          <p:nvPr/>
        </p:nvPicPr>
        <p:blipFill>
          <a:blip r:embed="rId2" cstate="print"/>
          <a:stretch>
            <a:fillRect/>
          </a:stretch>
        </p:blipFill>
        <p:spPr>
          <a:xfrm>
            <a:off x="677069" y="1042987"/>
            <a:ext cx="7791450" cy="4772025"/>
          </a:xfrm>
          <a:prstGeom prst="rect">
            <a:avLst/>
          </a:prstGeom>
        </p:spPr>
      </p:pic>
      <p:pic>
        <p:nvPicPr>
          <p:cNvPr id="12" name="11 Imagen" descr="press2.jpg"/>
          <p:cNvPicPr>
            <a:picLocks noChangeAspect="1"/>
          </p:cNvPicPr>
          <p:nvPr/>
        </p:nvPicPr>
        <p:blipFill>
          <a:blip r:embed="rId3" cstate="print"/>
          <a:stretch>
            <a:fillRect/>
          </a:stretch>
        </p:blipFill>
        <p:spPr>
          <a:xfrm>
            <a:off x="241330" y="2803524"/>
            <a:ext cx="8662928" cy="2949576"/>
          </a:xfrm>
          <a:prstGeom prst="rect">
            <a:avLst/>
          </a:prstGeom>
        </p:spPr>
      </p:pic>
    </p:spTree>
    <p:extLst>
      <p:ext uri="{BB962C8B-B14F-4D97-AF65-F5344CB8AC3E}">
        <p14:creationId xmlns:p14="http://schemas.microsoft.com/office/powerpoint/2010/main" xmlns="" val="1402581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6540" y="3123818"/>
            <a:ext cx="7536801" cy="504858"/>
          </a:xfrm>
        </p:spPr>
        <p:txBody>
          <a:bodyPr>
            <a:noAutofit/>
          </a:bodyPr>
          <a:lstStyle/>
          <a:p>
            <a:r>
              <a:rPr lang="en-US" dirty="0" smtClean="0">
                <a:hlinkClick r:id="rId2"/>
              </a:rPr>
              <a:t>http://fiware.org</a:t>
            </a:r>
            <a:endParaRPr lang="en-US" dirty="0" smtClean="0"/>
          </a:p>
          <a:p>
            <a:r>
              <a:rPr lang="en-US" dirty="0" smtClean="0">
                <a:hlinkClick r:id="rId3"/>
              </a:rPr>
              <a:t>http://lab.fiware.org</a:t>
            </a:r>
            <a:endParaRPr lang="en-US" dirty="0" smtClean="0"/>
          </a:p>
          <a:p>
            <a:endParaRPr lang="en-US" sz="1100" dirty="0"/>
          </a:p>
          <a:p>
            <a:r>
              <a:rPr lang="en-US" dirty="0" smtClean="0"/>
              <a:t>Follow @</a:t>
            </a:r>
            <a:r>
              <a:rPr lang="en-US" dirty="0" err="1" smtClean="0"/>
              <a:t>Fiware</a:t>
            </a:r>
            <a:r>
              <a:rPr lang="en-US" dirty="0" smtClean="0"/>
              <a:t> on Twitter !</a:t>
            </a:r>
          </a:p>
          <a:p>
            <a:r>
              <a:rPr lang="en-US" dirty="0"/>
              <a:t>Check latest videos </a:t>
            </a:r>
            <a:r>
              <a:rPr lang="en-US" dirty="0" smtClean="0"/>
              <a:t>at </a:t>
            </a:r>
            <a:r>
              <a:rPr lang="en-US" sz="2000" dirty="0" smtClean="0">
                <a:hlinkClick r:id="rId4"/>
              </a:rPr>
              <a:t>www.youtube.com</a:t>
            </a:r>
            <a:r>
              <a:rPr lang="en-US" sz="2000" dirty="0">
                <a:hlinkClick r:id="rId4"/>
              </a:rPr>
              <a:t>/user/</a:t>
            </a:r>
            <a:r>
              <a:rPr lang="en-US" sz="2000" dirty="0" smtClean="0">
                <a:hlinkClick r:id="rId4"/>
              </a:rPr>
              <a:t>FIWARE</a:t>
            </a:r>
            <a:endParaRPr lang="en-US" sz="2000" dirty="0" smtClean="0"/>
          </a:p>
          <a:p>
            <a:endParaRPr lang="en-US" sz="1800" dirty="0" smtClean="0"/>
          </a:p>
          <a:p>
            <a:endParaRPr lang="en-US" dirty="0"/>
          </a:p>
        </p:txBody>
      </p:sp>
      <p:sp>
        <p:nvSpPr>
          <p:cNvPr id="3" name="Title 2"/>
          <p:cNvSpPr>
            <a:spLocks noGrp="1"/>
          </p:cNvSpPr>
          <p:nvPr>
            <p:ph type="title"/>
          </p:nvPr>
        </p:nvSpPr>
        <p:spPr/>
        <p:txBody>
          <a:bodyPr>
            <a:normAutofit/>
          </a:bodyPr>
          <a:lstStyle/>
          <a:p>
            <a:r>
              <a:rPr lang="en-US" sz="5400" dirty="0" smtClean="0"/>
              <a:t>Join us!</a:t>
            </a:r>
            <a:endParaRPr lang="en-US" sz="5400" dirty="0"/>
          </a:p>
        </p:txBody>
      </p:sp>
      <p:sp>
        <p:nvSpPr>
          <p:cNvPr id="4" name="3 Marcador de número de diapositiva"/>
          <p:cNvSpPr txBox="1">
            <a:spLocks/>
          </p:cNvSpPr>
          <p:nvPr/>
        </p:nvSpPr>
        <p:spPr bwMode="auto">
          <a:xfrm>
            <a:off x="4384675" y="6497638"/>
            <a:ext cx="434975" cy="1682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algn="ctr" rtl="0" eaLnBrk="0" fontAlgn="base"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1pPr>
            <a:lvl2pPr marL="742950" indent="-285750" algn="l" rtl="0" eaLnBrk="0" fontAlgn="base"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2pPr>
            <a:lvl3pPr marL="1143000" indent="-228600" algn="l" rtl="0" eaLnBrk="0" fontAlgn="base"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3pPr>
            <a:lvl4pPr marL="1600200" indent="-228600" algn="l" rtl="0" eaLnBrk="0" fontAlgn="base"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4pPr>
            <a:lvl5pPr marL="2057400" indent="-228600" algn="l" rtl="0" eaLnBrk="0" fontAlgn="base"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1200" b="1" kern="1200">
                <a:solidFill>
                  <a:schemeClr val="tx1"/>
                </a:solidFill>
                <a:latin typeface="TheSansCorrespondence" charset="0"/>
                <a:ea typeface="ＭＳ Ｐゴシック" charset="0"/>
                <a:cs typeface="ＭＳ Ｐゴシック" charset="0"/>
              </a:defRPr>
            </a:lvl9pPr>
          </a:lstStyle>
          <a:p>
            <a:fld id="{F94F97D5-DE7E-604E-850E-CADF8BB91E83}" type="slidenum">
              <a:rPr lang="he-IL" sz="1100" b="0" smtClean="0">
                <a:solidFill>
                  <a:srgbClr val="003F52"/>
                </a:solidFill>
                <a:latin typeface="Telefonica Headline Light" charset="0"/>
                <a:cs typeface="Arial" charset="0"/>
              </a:rPr>
              <a:pPr/>
              <a:t>18</a:t>
            </a:fld>
            <a:endParaRPr lang="es-ES" sz="1100" b="0" dirty="0">
              <a:solidFill>
                <a:srgbClr val="003F52"/>
              </a:solidFill>
              <a:latin typeface="Telefonica Headline Light" charset="0"/>
              <a:cs typeface="Arial" charset="0"/>
            </a:endParaRPr>
          </a:p>
        </p:txBody>
      </p:sp>
    </p:spTree>
    <p:extLst>
      <p:ext uri="{BB962C8B-B14F-4D97-AF65-F5344CB8AC3E}">
        <p14:creationId xmlns:p14="http://schemas.microsoft.com/office/powerpoint/2010/main" xmlns="" val="131229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40"/>
            <a:ext cx="7945438" cy="503590"/>
          </a:xfrm>
        </p:spPr>
        <p:txBody>
          <a:bodyPr/>
          <a:lstStyle/>
          <a:p>
            <a:r>
              <a:rPr lang="en-GB" smtClean="0"/>
              <a:t>Internet: a transformation engine</a:t>
            </a:r>
            <a:endParaRPr lang="en-GB"/>
          </a:p>
        </p:txBody>
      </p:sp>
      <p:sp>
        <p:nvSpPr>
          <p:cNvPr id="4" name="3 Marcador de número de diapositiva"/>
          <p:cNvSpPr>
            <a:spLocks noGrp="1"/>
          </p:cNvSpPr>
          <p:nvPr>
            <p:ph type="sldNum" sz="quarter" idx="4"/>
          </p:nvPr>
        </p:nvSpPr>
        <p:spPr>
          <a:prstGeom prst="rect">
            <a:avLst/>
          </a:prstGeom>
        </p:spPr>
        <p:txBody>
          <a:bodyPr/>
          <a:lstStyle/>
          <a:p>
            <a:fld id="{37963F2F-4042-FC45-9F9C-5381A7798E31}" type="slidenum">
              <a:rPr lang="en-US" smtClean="0"/>
              <a:pPr/>
              <a:t>1</a:t>
            </a:fld>
            <a:endParaRPr lang="en-US"/>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4926" y="1075378"/>
            <a:ext cx="2584490" cy="2055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4925" y="3934241"/>
            <a:ext cx="2584490" cy="2273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392380" y="1033280"/>
            <a:ext cx="2483739" cy="21400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379502" y="3884015"/>
            <a:ext cx="2596295" cy="2300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0"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179587" y="1044422"/>
            <a:ext cx="2539937" cy="2086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243982" y="3884015"/>
            <a:ext cx="2539937" cy="2300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309094" y="3219719"/>
            <a:ext cx="8410431" cy="461665"/>
          </a:xfrm>
          <a:prstGeom prst="rect">
            <a:avLst/>
          </a:prstGeom>
          <a:noFill/>
        </p:spPr>
        <p:txBody>
          <a:bodyPr wrap="square" rtlCol="0">
            <a:spAutoFit/>
          </a:bodyPr>
          <a:lstStyle/>
          <a:p>
            <a:r>
              <a:rPr lang="en-GB" sz="2400" smtClean="0"/>
              <a:t>Navigation, Calling a taxi (Uber), Recruiting (Linkedin)…</a:t>
            </a:r>
            <a:endParaRPr lang="en-GB" sz="2400"/>
          </a:p>
        </p:txBody>
      </p:sp>
    </p:spTree>
    <p:extLst>
      <p:ext uri="{BB962C8B-B14F-4D97-AF65-F5344CB8AC3E}">
        <p14:creationId xmlns:p14="http://schemas.microsoft.com/office/powerpoint/2010/main" xmlns="" val="41079125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215"/>
          <p:cNvSpPr/>
          <p:nvPr/>
        </p:nvSpPr>
        <p:spPr bwMode="auto">
          <a:xfrm>
            <a:off x="5564433" y="3365110"/>
            <a:ext cx="1060311" cy="745060"/>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214" name="Rounded Rectangle 213"/>
          <p:cNvSpPr/>
          <p:nvPr/>
        </p:nvSpPr>
        <p:spPr bwMode="auto">
          <a:xfrm>
            <a:off x="5412033" y="3480681"/>
            <a:ext cx="1060311" cy="745060"/>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cxnSp>
        <p:nvCxnSpPr>
          <p:cNvPr id="134" name="Straight Arrow Connector 133"/>
          <p:cNvCxnSpPr/>
          <p:nvPr/>
        </p:nvCxnSpPr>
        <p:spPr bwMode="auto">
          <a:xfrm>
            <a:off x="1063491" y="2701753"/>
            <a:ext cx="1057236" cy="12905"/>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bwMode="auto">
          <a:xfrm>
            <a:off x="1840643" y="2660164"/>
            <a:ext cx="67633" cy="97689"/>
          </a:xfrm>
          <a:prstGeom prst="rect">
            <a:avLst/>
          </a:prstGeom>
          <a:solidFill>
            <a:srgbClr val="FFFFFF"/>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mtClean="0">
              <a:solidFill>
                <a:srgbClr val="043F52"/>
              </a:solidFill>
              <a:latin typeface="TheSansCorrespondence" pitchFamily="34" charset="0"/>
            </a:endParaRPr>
          </a:p>
        </p:txBody>
      </p:sp>
      <p:grpSp>
        <p:nvGrpSpPr>
          <p:cNvPr id="4" name="Group 102"/>
          <p:cNvGrpSpPr/>
          <p:nvPr/>
        </p:nvGrpSpPr>
        <p:grpSpPr>
          <a:xfrm>
            <a:off x="5247981" y="3584600"/>
            <a:ext cx="1060311" cy="745060"/>
            <a:chOff x="6127465" y="3090330"/>
            <a:chExt cx="1320677" cy="745060"/>
          </a:xfrm>
          <a:solidFill>
            <a:srgbClr val="CCFFCC"/>
          </a:solidFill>
        </p:grpSpPr>
        <p:sp>
          <p:nvSpPr>
            <p:cNvPr id="9" name="Rounded Rectangle 8"/>
            <p:cNvSpPr/>
            <p:nvPr/>
          </p:nvSpPr>
          <p:spPr bwMode="auto">
            <a:xfrm>
              <a:off x="6127465" y="3090330"/>
              <a:ext cx="1320677" cy="745060"/>
            </a:xfrm>
            <a:prstGeom prst="roundRect">
              <a:avLst>
                <a:gd name="adj" fmla="val 7432"/>
              </a:avLst>
            </a:prstGeom>
            <a:grp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90" name="TextBox 89"/>
            <p:cNvSpPr txBox="1"/>
            <p:nvPr/>
          </p:nvSpPr>
          <p:spPr>
            <a:xfrm>
              <a:off x="6212103" y="3100799"/>
              <a:ext cx="1151400" cy="461665"/>
            </a:xfrm>
            <a:prstGeom prst="rect">
              <a:avLst/>
            </a:prstGeom>
            <a:grpFill/>
          </p:spPr>
          <p:txBody>
            <a:bodyPr wrap="square" rtlCol="0">
              <a:spAutoFit/>
            </a:bodyPr>
            <a:lstStyle/>
            <a:p>
              <a:pPr algn="ctr"/>
              <a:r>
                <a:rPr lang="en-US" dirty="0" smtClean="0">
                  <a:solidFill>
                    <a:srgbClr val="043F52"/>
                  </a:solidFill>
                </a:rPr>
                <a:t>NGSI IoT Agents</a:t>
              </a:r>
              <a:endParaRPr lang="en-US" dirty="0">
                <a:solidFill>
                  <a:srgbClr val="043F52"/>
                </a:solidFill>
              </a:endParaRPr>
            </a:p>
          </p:txBody>
        </p:sp>
      </p:grpSp>
      <p:sp>
        <p:nvSpPr>
          <p:cNvPr id="2" name="Title 1"/>
          <p:cNvSpPr>
            <a:spLocks noGrp="1"/>
          </p:cNvSpPr>
          <p:nvPr>
            <p:ph type="title"/>
          </p:nvPr>
        </p:nvSpPr>
        <p:spPr>
          <a:xfrm>
            <a:off x="349249" y="168802"/>
            <a:ext cx="8539919" cy="934477"/>
          </a:xfrm>
        </p:spPr>
        <p:txBody>
          <a:bodyPr/>
          <a:lstStyle/>
          <a:p>
            <a:r>
              <a:rPr lang="en-US" dirty="0" smtClean="0"/>
              <a:t>FIWARE IoT &amp; Context/Management altogether</a:t>
            </a:r>
            <a:endParaRPr lang="en-US" dirty="0"/>
          </a:p>
        </p:txBody>
      </p:sp>
      <p:sp>
        <p:nvSpPr>
          <p:cNvPr id="8" name="Rounded Rectangle 7"/>
          <p:cNvSpPr/>
          <p:nvPr/>
        </p:nvSpPr>
        <p:spPr bwMode="auto">
          <a:xfrm>
            <a:off x="1489046" y="1806720"/>
            <a:ext cx="3812753" cy="1700195"/>
          </a:xfrm>
          <a:prstGeom prst="roundRect">
            <a:avLst>
              <a:gd name="adj" fmla="val 6553"/>
            </a:avLst>
          </a:prstGeom>
          <a:noFill/>
          <a:ln w="28575" cap="flat" cmpd="sng" algn="ctr">
            <a:solidFill>
              <a:srgbClr val="61B8CD"/>
            </a:solidFill>
            <a:prstDash val="dash"/>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42" name="Rounded Rectangle 41"/>
          <p:cNvSpPr/>
          <p:nvPr/>
        </p:nvSpPr>
        <p:spPr bwMode="auto">
          <a:xfrm>
            <a:off x="5650309" y="4055545"/>
            <a:ext cx="2189382" cy="474663"/>
          </a:xfrm>
          <a:prstGeom prst="roundRect">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r>
              <a:rPr lang="en-US" dirty="0">
                <a:solidFill>
                  <a:srgbClr val="043F52"/>
                </a:solidFill>
                <a:latin typeface="TheSansCorrespondence" pitchFamily="34" charset="0"/>
              </a:rPr>
              <a:t>IoT Backend Device </a:t>
            </a:r>
            <a:br>
              <a:rPr lang="en-US" dirty="0">
                <a:solidFill>
                  <a:srgbClr val="043F52"/>
                </a:solidFill>
                <a:latin typeface="TheSansCorrespondence" pitchFamily="34" charset="0"/>
              </a:rPr>
            </a:br>
            <a:r>
              <a:rPr lang="en-US" dirty="0" smtClean="0">
                <a:solidFill>
                  <a:srgbClr val="043F52"/>
                </a:solidFill>
                <a:latin typeface="TheSansCorrespondence" pitchFamily="34" charset="0"/>
              </a:rPr>
              <a:t>Management</a:t>
            </a:r>
            <a:endParaRPr lang="en-US" dirty="0">
              <a:solidFill>
                <a:srgbClr val="043F52"/>
              </a:solidFill>
              <a:latin typeface="TheSansCorrespondence" pitchFamily="34" charset="0"/>
            </a:endParaRPr>
          </a:p>
        </p:txBody>
      </p:sp>
      <p:cxnSp>
        <p:nvCxnSpPr>
          <p:cNvPr id="115" name="Straight Connector 114"/>
          <p:cNvCxnSpPr/>
          <p:nvPr/>
        </p:nvCxnSpPr>
        <p:spPr bwMode="auto">
          <a:xfrm>
            <a:off x="211656" y="4699009"/>
            <a:ext cx="8584703" cy="1"/>
          </a:xfrm>
          <a:prstGeom prst="line">
            <a:avLst/>
          </a:prstGeom>
          <a:solidFill>
            <a:schemeClr val="accent1"/>
          </a:solidFill>
          <a:ln w="28575" cap="flat" cmpd="sng" algn="ctr">
            <a:solidFill>
              <a:srgbClr val="043F52"/>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9" name="TextBox 118"/>
          <p:cNvSpPr txBox="1"/>
          <p:nvPr/>
        </p:nvSpPr>
        <p:spPr>
          <a:xfrm>
            <a:off x="59263" y="4343417"/>
            <a:ext cx="933055" cy="307777"/>
          </a:xfrm>
          <a:prstGeom prst="rect">
            <a:avLst/>
          </a:prstGeom>
          <a:noFill/>
        </p:spPr>
        <p:txBody>
          <a:bodyPr wrap="none" rtlCol="0">
            <a:spAutoFit/>
          </a:bodyPr>
          <a:lstStyle/>
          <a:p>
            <a:r>
              <a:rPr lang="en-US" sz="1400" dirty="0" smtClean="0">
                <a:solidFill>
                  <a:srgbClr val="043F52"/>
                </a:solidFill>
              </a:rPr>
              <a:t>Backend</a:t>
            </a:r>
            <a:endParaRPr lang="en-US" sz="1400" dirty="0">
              <a:solidFill>
                <a:srgbClr val="043F52"/>
              </a:solidFill>
            </a:endParaRPr>
          </a:p>
        </p:txBody>
      </p:sp>
      <p:cxnSp>
        <p:nvCxnSpPr>
          <p:cNvPr id="122" name="Straight Connector 121"/>
          <p:cNvCxnSpPr/>
          <p:nvPr/>
        </p:nvCxnSpPr>
        <p:spPr bwMode="auto">
          <a:xfrm flipH="1">
            <a:off x="5079709" y="4580472"/>
            <a:ext cx="1464647" cy="581014"/>
          </a:xfrm>
          <a:prstGeom prst="line">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bwMode="auto">
          <a:xfrm>
            <a:off x="6993063" y="4580474"/>
            <a:ext cx="1498513" cy="1058333"/>
          </a:xfrm>
          <a:prstGeom prst="line">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bwMode="auto">
          <a:xfrm>
            <a:off x="6772942" y="4580474"/>
            <a:ext cx="1" cy="587129"/>
          </a:xfrm>
          <a:prstGeom prst="line">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grpSp>
        <p:nvGrpSpPr>
          <p:cNvPr id="7" name="Group 146"/>
          <p:cNvGrpSpPr/>
          <p:nvPr/>
        </p:nvGrpSpPr>
        <p:grpSpPr>
          <a:xfrm>
            <a:off x="1485929" y="781018"/>
            <a:ext cx="7384522" cy="600568"/>
            <a:chOff x="2029153" y="1001158"/>
            <a:chExt cx="6626935" cy="600568"/>
          </a:xfrm>
        </p:grpSpPr>
        <p:sp>
          <p:nvSpPr>
            <p:cNvPr id="148" name="Rectangle 147"/>
            <p:cNvSpPr/>
            <p:nvPr/>
          </p:nvSpPr>
          <p:spPr bwMode="auto">
            <a:xfrm flipH="1">
              <a:off x="2421209" y="1001158"/>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149" name="Rectangle 148"/>
            <p:cNvSpPr/>
            <p:nvPr/>
          </p:nvSpPr>
          <p:spPr bwMode="auto">
            <a:xfrm flipH="1">
              <a:off x="2225181" y="1125216"/>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150" name="Rectangle 149"/>
            <p:cNvSpPr/>
            <p:nvPr/>
          </p:nvSpPr>
          <p:spPr bwMode="auto">
            <a:xfrm flipH="1">
              <a:off x="2029153" y="1249274"/>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151" name="47 CuadroTexto"/>
            <p:cNvSpPr txBox="1"/>
            <p:nvPr/>
          </p:nvSpPr>
          <p:spPr>
            <a:xfrm>
              <a:off x="4262972" y="1263172"/>
              <a:ext cx="1767240" cy="338554"/>
            </a:xfrm>
            <a:prstGeom prst="rect">
              <a:avLst/>
            </a:prstGeom>
            <a:noFill/>
          </p:spPr>
          <p:txBody>
            <a:bodyPr wrap="square" rtlCol="0">
              <a:spAutoFit/>
            </a:bodyPr>
            <a:lstStyle/>
            <a:p>
              <a:pPr algn="ctr"/>
              <a:r>
                <a:rPr lang="es-ES" sz="1600" dirty="0" err="1" smtClean="0">
                  <a:solidFill>
                    <a:srgbClr val="043F52"/>
                  </a:solidFill>
                </a:rPr>
                <a:t>Applications</a:t>
              </a:r>
              <a:endParaRPr lang="es-ES" sz="1600" dirty="0">
                <a:solidFill>
                  <a:srgbClr val="043F52"/>
                </a:solidFill>
              </a:endParaRPr>
            </a:p>
          </p:txBody>
        </p:sp>
      </p:grpSp>
      <p:sp>
        <p:nvSpPr>
          <p:cNvPr id="164" name="47 CuadroTexto"/>
          <p:cNvSpPr txBox="1"/>
          <p:nvPr/>
        </p:nvSpPr>
        <p:spPr>
          <a:xfrm flipH="1">
            <a:off x="1330955" y="3658831"/>
            <a:ext cx="1981101" cy="261610"/>
          </a:xfrm>
          <a:prstGeom prst="rect">
            <a:avLst/>
          </a:prstGeom>
          <a:noFill/>
        </p:spPr>
        <p:txBody>
          <a:bodyPr wrap="square" rtlCol="0">
            <a:spAutoFit/>
          </a:bodyPr>
          <a:lstStyle/>
          <a:p>
            <a:pPr algn="r"/>
            <a:r>
              <a:rPr lang="es-ES" sz="1100" b="0" dirty="0" smtClean="0">
                <a:solidFill>
                  <a:srgbClr val="043F52"/>
                </a:solidFill>
              </a:rPr>
              <a:t>FIWARE NGSI-9/10</a:t>
            </a:r>
            <a:endParaRPr lang="es-ES" sz="1100" b="0" dirty="0">
              <a:solidFill>
                <a:srgbClr val="043F52"/>
              </a:solidFill>
            </a:endParaRPr>
          </a:p>
        </p:txBody>
      </p:sp>
      <p:grpSp>
        <p:nvGrpSpPr>
          <p:cNvPr id="10" name="Group 223"/>
          <p:cNvGrpSpPr/>
          <p:nvPr/>
        </p:nvGrpSpPr>
        <p:grpSpPr>
          <a:xfrm>
            <a:off x="1618844" y="3043019"/>
            <a:ext cx="1728493" cy="405639"/>
            <a:chOff x="1980056" y="3043019"/>
            <a:chExt cx="1728493" cy="405639"/>
          </a:xfrm>
        </p:grpSpPr>
        <p:sp>
          <p:nvSpPr>
            <p:cNvPr id="5" name="Rounded Rectangle 4"/>
            <p:cNvSpPr/>
            <p:nvPr/>
          </p:nvSpPr>
          <p:spPr bwMode="auto">
            <a:xfrm>
              <a:off x="1980056" y="3043019"/>
              <a:ext cx="1728493" cy="405639"/>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179" name="TextBox 178"/>
            <p:cNvSpPr txBox="1"/>
            <p:nvPr/>
          </p:nvSpPr>
          <p:spPr>
            <a:xfrm>
              <a:off x="2122913" y="3118724"/>
              <a:ext cx="1470550" cy="261610"/>
            </a:xfrm>
            <a:prstGeom prst="rect">
              <a:avLst/>
            </a:prstGeom>
            <a:solidFill>
              <a:srgbClr val="CCFFCC"/>
            </a:solidFill>
          </p:spPr>
          <p:txBody>
            <a:bodyPr wrap="square" rtlCol="0">
              <a:spAutoFit/>
            </a:bodyPr>
            <a:lstStyle/>
            <a:p>
              <a:pPr algn="ctr"/>
              <a:r>
                <a:rPr lang="en-US" sz="1100" dirty="0" smtClean="0">
                  <a:solidFill>
                    <a:srgbClr val="043F52"/>
                  </a:solidFill>
                </a:rPr>
                <a:t>Simple processing</a:t>
              </a:r>
              <a:endParaRPr lang="en-US" sz="1100" dirty="0">
                <a:solidFill>
                  <a:srgbClr val="043F52"/>
                </a:solidFill>
              </a:endParaRPr>
            </a:p>
          </p:txBody>
        </p:sp>
      </p:grpSp>
      <p:sp>
        <p:nvSpPr>
          <p:cNvPr id="91" name="Rounded Rectangle 90"/>
          <p:cNvSpPr/>
          <p:nvPr/>
        </p:nvSpPr>
        <p:spPr bwMode="auto">
          <a:xfrm>
            <a:off x="2156901" y="1967827"/>
            <a:ext cx="984349" cy="405639"/>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92" name="TextBox 91"/>
          <p:cNvSpPr txBox="1"/>
          <p:nvPr/>
        </p:nvSpPr>
        <p:spPr>
          <a:xfrm>
            <a:off x="2132378" y="2007586"/>
            <a:ext cx="1004940" cy="254228"/>
          </a:xfrm>
          <a:prstGeom prst="rect">
            <a:avLst/>
          </a:prstGeom>
          <a:noFill/>
        </p:spPr>
        <p:txBody>
          <a:bodyPr wrap="square" rtlCol="0">
            <a:spAutoFit/>
          </a:bodyPr>
          <a:lstStyle/>
          <a:p>
            <a:pPr algn="ctr"/>
            <a:r>
              <a:rPr lang="en-US" sz="1400" dirty="0" smtClean="0">
                <a:solidFill>
                  <a:srgbClr val="043F52"/>
                </a:solidFill>
              </a:rPr>
              <a:t>CEP</a:t>
            </a:r>
          </a:p>
        </p:txBody>
      </p:sp>
      <p:sp>
        <p:nvSpPr>
          <p:cNvPr id="95" name="TextBox 94"/>
          <p:cNvSpPr txBox="1"/>
          <p:nvPr/>
        </p:nvSpPr>
        <p:spPr>
          <a:xfrm>
            <a:off x="3861023" y="2709256"/>
            <a:ext cx="1510687" cy="738664"/>
          </a:xfrm>
          <a:prstGeom prst="rect">
            <a:avLst/>
          </a:prstGeom>
          <a:noFill/>
        </p:spPr>
        <p:txBody>
          <a:bodyPr wrap="square" rtlCol="0">
            <a:spAutoFit/>
          </a:bodyPr>
          <a:lstStyle/>
          <a:p>
            <a:pPr algn="ctr"/>
            <a:r>
              <a:rPr lang="en-US" sz="1400" dirty="0" err="1" smtClean="0">
                <a:solidFill>
                  <a:srgbClr val="043F52"/>
                </a:solidFill>
              </a:rPr>
              <a:t>IoT</a:t>
            </a:r>
            <a:r>
              <a:rPr lang="en-US" sz="1400" dirty="0" smtClean="0">
                <a:solidFill>
                  <a:srgbClr val="043F52"/>
                </a:solidFill>
              </a:rPr>
              <a:t>-enabled Context Management</a:t>
            </a:r>
            <a:endParaRPr lang="en-US" sz="1400" dirty="0">
              <a:solidFill>
                <a:srgbClr val="043F52"/>
              </a:solidFill>
            </a:endParaRPr>
          </a:p>
        </p:txBody>
      </p:sp>
      <p:sp>
        <p:nvSpPr>
          <p:cNvPr id="100" name="TextBox 99"/>
          <p:cNvSpPr txBox="1"/>
          <p:nvPr/>
        </p:nvSpPr>
        <p:spPr>
          <a:xfrm>
            <a:off x="8212200" y="4343417"/>
            <a:ext cx="933055" cy="307777"/>
          </a:xfrm>
          <a:prstGeom prst="rect">
            <a:avLst/>
          </a:prstGeom>
          <a:noFill/>
        </p:spPr>
        <p:txBody>
          <a:bodyPr wrap="none" rtlCol="0">
            <a:spAutoFit/>
          </a:bodyPr>
          <a:lstStyle/>
          <a:p>
            <a:r>
              <a:rPr lang="en-US" sz="1400" dirty="0" smtClean="0">
                <a:solidFill>
                  <a:srgbClr val="043F52"/>
                </a:solidFill>
              </a:rPr>
              <a:t>Backend</a:t>
            </a:r>
            <a:endParaRPr lang="en-US" sz="1400" dirty="0">
              <a:solidFill>
                <a:srgbClr val="043F52"/>
              </a:solidFill>
            </a:endParaRPr>
          </a:p>
        </p:txBody>
      </p:sp>
      <p:sp>
        <p:nvSpPr>
          <p:cNvPr id="76" name="Rounded Rectangle 75"/>
          <p:cNvSpPr/>
          <p:nvPr/>
        </p:nvSpPr>
        <p:spPr bwMode="auto">
          <a:xfrm>
            <a:off x="3482480" y="1964707"/>
            <a:ext cx="1642664" cy="491080"/>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77" name="TextBox 76"/>
          <p:cNvSpPr txBox="1"/>
          <p:nvPr/>
        </p:nvSpPr>
        <p:spPr>
          <a:xfrm>
            <a:off x="3514682" y="1931936"/>
            <a:ext cx="1584451" cy="523220"/>
          </a:xfrm>
          <a:prstGeom prst="rect">
            <a:avLst/>
          </a:prstGeom>
          <a:noFill/>
        </p:spPr>
        <p:txBody>
          <a:bodyPr wrap="square" rtlCol="0">
            <a:spAutoFit/>
          </a:bodyPr>
          <a:lstStyle/>
          <a:p>
            <a:pPr algn="ctr"/>
            <a:r>
              <a:rPr lang="en-US" sz="1400" dirty="0" smtClean="0">
                <a:solidFill>
                  <a:srgbClr val="043F52"/>
                </a:solidFill>
              </a:rPr>
              <a:t>BigData Analysis</a:t>
            </a:r>
          </a:p>
        </p:txBody>
      </p:sp>
      <p:grpSp>
        <p:nvGrpSpPr>
          <p:cNvPr id="11" name="Group 229"/>
          <p:cNvGrpSpPr/>
          <p:nvPr/>
        </p:nvGrpSpPr>
        <p:grpSpPr>
          <a:xfrm>
            <a:off x="2177634" y="2515419"/>
            <a:ext cx="1760847" cy="466841"/>
            <a:chOff x="2538846" y="2515419"/>
            <a:chExt cx="1760847" cy="466841"/>
          </a:xfrm>
        </p:grpSpPr>
        <p:sp>
          <p:nvSpPr>
            <p:cNvPr id="79" name="Rounded Rectangle 78"/>
            <p:cNvSpPr/>
            <p:nvPr/>
          </p:nvSpPr>
          <p:spPr bwMode="auto">
            <a:xfrm>
              <a:off x="2538846" y="2515419"/>
              <a:ext cx="1760847" cy="405639"/>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80" name="TextBox 79"/>
            <p:cNvSpPr txBox="1"/>
            <p:nvPr/>
          </p:nvSpPr>
          <p:spPr>
            <a:xfrm>
              <a:off x="2638559" y="2550072"/>
              <a:ext cx="1561420" cy="432188"/>
            </a:xfrm>
            <a:prstGeom prst="rect">
              <a:avLst/>
            </a:prstGeom>
            <a:noFill/>
          </p:spPr>
          <p:txBody>
            <a:bodyPr wrap="square" rtlCol="0">
              <a:spAutoFit/>
            </a:bodyPr>
            <a:lstStyle/>
            <a:p>
              <a:pPr algn="ctr"/>
              <a:r>
                <a:rPr lang="en-US" sz="1400" dirty="0" err="1" smtClean="0">
                  <a:solidFill>
                    <a:srgbClr val="043F52"/>
                  </a:solidFill>
                </a:rPr>
                <a:t>ContextBroker</a:t>
              </a:r>
              <a:endParaRPr lang="en-US" sz="1400" dirty="0" smtClean="0">
                <a:solidFill>
                  <a:srgbClr val="043F52"/>
                </a:solidFill>
              </a:endParaRPr>
            </a:p>
          </p:txBody>
        </p:sp>
      </p:grpSp>
      <p:sp>
        <p:nvSpPr>
          <p:cNvPr id="87" name="Cloud 86"/>
          <p:cNvSpPr/>
          <p:nvPr/>
        </p:nvSpPr>
        <p:spPr bwMode="auto">
          <a:xfrm>
            <a:off x="52713" y="2295454"/>
            <a:ext cx="1295325" cy="897467"/>
          </a:xfrm>
          <a:prstGeom prst="cloud">
            <a:avLst/>
          </a:prstGeom>
          <a:noFill/>
          <a:ln w="9525" cap="flat" cmpd="sng" algn="ctr">
            <a:solidFill>
              <a:srgbClr val="043F5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14" name="TextBox 13"/>
          <p:cNvSpPr txBox="1"/>
          <p:nvPr/>
        </p:nvSpPr>
        <p:spPr>
          <a:xfrm>
            <a:off x="229270" y="2446640"/>
            <a:ext cx="1029182" cy="523220"/>
          </a:xfrm>
          <a:prstGeom prst="rect">
            <a:avLst/>
          </a:prstGeom>
          <a:noFill/>
        </p:spPr>
        <p:txBody>
          <a:bodyPr wrap="square" rtlCol="0">
            <a:spAutoFit/>
          </a:bodyPr>
          <a:lstStyle/>
          <a:p>
            <a:r>
              <a:rPr lang="en-US" sz="1400" dirty="0" smtClean="0">
                <a:solidFill>
                  <a:srgbClr val="043F52"/>
                </a:solidFill>
              </a:rPr>
              <a:t>Other sources</a:t>
            </a:r>
            <a:endParaRPr lang="en-US" sz="1400" dirty="0">
              <a:solidFill>
                <a:srgbClr val="043F52"/>
              </a:solidFill>
            </a:endParaRPr>
          </a:p>
        </p:txBody>
      </p:sp>
      <p:grpSp>
        <p:nvGrpSpPr>
          <p:cNvPr id="12" name="Group 104"/>
          <p:cNvGrpSpPr/>
          <p:nvPr/>
        </p:nvGrpSpPr>
        <p:grpSpPr>
          <a:xfrm>
            <a:off x="5930356" y="5051274"/>
            <a:ext cx="1023238" cy="570902"/>
            <a:chOff x="4563269" y="5461018"/>
            <a:chExt cx="1540844" cy="864125"/>
          </a:xfrm>
        </p:grpSpPr>
        <p:sp>
          <p:nvSpPr>
            <p:cNvPr id="106" name="Rounded Rectangle 105"/>
            <p:cNvSpPr/>
            <p:nvPr/>
          </p:nvSpPr>
          <p:spPr bwMode="auto">
            <a:xfrm>
              <a:off x="4563269" y="5461018"/>
              <a:ext cx="1540844" cy="864125"/>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lIns="0" tIns="0" rIns="0" bIns="0" anchor="ctr"/>
            <a:lstStyle/>
            <a:p>
              <a:pPr algn="ctr" eaLnBrk="0" hangingPunct="0">
                <a:defRPr/>
              </a:pPr>
              <a:endParaRPr lang="en-US" sz="800" dirty="0">
                <a:solidFill>
                  <a:srgbClr val="043F52"/>
                </a:solidFill>
                <a:latin typeface="TheSansCorrespondence" pitchFamily="34" charset="0"/>
              </a:endParaRPr>
            </a:p>
          </p:txBody>
        </p:sp>
        <p:sp>
          <p:nvSpPr>
            <p:cNvPr id="107" name="Rounded Rectangle 106"/>
            <p:cNvSpPr/>
            <p:nvPr/>
          </p:nvSpPr>
          <p:spPr bwMode="auto">
            <a:xfrm>
              <a:off x="4677486" y="5787684"/>
              <a:ext cx="1302468" cy="491080"/>
            </a:xfrm>
            <a:prstGeom prst="roundRect">
              <a:avLst>
                <a:gd name="adj" fmla="val 7432"/>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108" name="TextBox 107"/>
            <p:cNvSpPr txBox="1"/>
            <p:nvPr/>
          </p:nvSpPr>
          <p:spPr>
            <a:xfrm>
              <a:off x="4686183" y="5802392"/>
              <a:ext cx="1303716" cy="465855"/>
            </a:xfrm>
            <a:prstGeom prst="rect">
              <a:avLst/>
            </a:prstGeom>
            <a:noFill/>
          </p:spPr>
          <p:txBody>
            <a:bodyPr wrap="square" rtlCol="0">
              <a:spAutoFit/>
            </a:bodyPr>
            <a:lstStyle/>
            <a:p>
              <a:pPr algn="ctr"/>
              <a:r>
                <a:rPr lang="en-US" sz="700" dirty="0" smtClean="0">
                  <a:solidFill>
                    <a:srgbClr val="043F52"/>
                  </a:solidFill>
                </a:rPr>
                <a:t>Gateway/Device Platform GEs</a:t>
              </a:r>
              <a:endParaRPr lang="en-US" sz="700" dirty="0">
                <a:solidFill>
                  <a:srgbClr val="043F52"/>
                </a:solidFill>
              </a:endParaRPr>
            </a:p>
          </p:txBody>
        </p:sp>
        <p:grpSp>
          <p:nvGrpSpPr>
            <p:cNvPr id="13" name="Group 108"/>
            <p:cNvGrpSpPr/>
            <p:nvPr/>
          </p:nvGrpSpPr>
          <p:grpSpPr>
            <a:xfrm>
              <a:off x="4742012" y="5511817"/>
              <a:ext cx="1212964" cy="211400"/>
              <a:chOff x="-84646" y="3431083"/>
              <a:chExt cx="6626935" cy="590317"/>
            </a:xfrm>
          </p:grpSpPr>
          <p:sp>
            <p:nvSpPr>
              <p:cNvPr id="110" name="Rectangle 109"/>
              <p:cNvSpPr/>
              <p:nvPr/>
            </p:nvSpPr>
            <p:spPr bwMode="auto">
              <a:xfrm flipH="1">
                <a:off x="307410" y="3431083"/>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111" name="Rectangle 110"/>
              <p:cNvSpPr/>
              <p:nvPr/>
            </p:nvSpPr>
            <p:spPr bwMode="auto">
              <a:xfrm flipH="1">
                <a:off x="111382" y="3555141"/>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112" name="Rectangle 111"/>
              <p:cNvSpPr/>
              <p:nvPr/>
            </p:nvSpPr>
            <p:spPr bwMode="auto">
              <a:xfrm flipH="1">
                <a:off x="-84646" y="3679199"/>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grpSp>
      </p:grpSp>
      <p:sp>
        <p:nvSpPr>
          <p:cNvPr id="158" name="Rounded Rectangle 157"/>
          <p:cNvSpPr/>
          <p:nvPr/>
        </p:nvSpPr>
        <p:spPr bwMode="auto">
          <a:xfrm flipH="1">
            <a:off x="2330465" y="1660361"/>
            <a:ext cx="525261" cy="45719"/>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cxnSp>
        <p:nvCxnSpPr>
          <p:cNvPr id="117" name="Straight Arrow Connector 116"/>
          <p:cNvCxnSpPr/>
          <p:nvPr/>
        </p:nvCxnSpPr>
        <p:spPr bwMode="auto">
          <a:xfrm>
            <a:off x="3325680" y="1398106"/>
            <a:ext cx="6882" cy="1083532"/>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sp>
        <p:nvSpPr>
          <p:cNvPr id="120" name="Rounded Rectangle 119"/>
          <p:cNvSpPr/>
          <p:nvPr/>
        </p:nvSpPr>
        <p:spPr bwMode="auto">
          <a:xfrm flipH="1">
            <a:off x="3961748" y="1660361"/>
            <a:ext cx="806087" cy="53993"/>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grpSp>
        <p:nvGrpSpPr>
          <p:cNvPr id="15" name="Group 23"/>
          <p:cNvGrpSpPr/>
          <p:nvPr/>
        </p:nvGrpSpPr>
        <p:grpSpPr>
          <a:xfrm>
            <a:off x="2586818" y="1398107"/>
            <a:ext cx="1778876" cy="535940"/>
            <a:chOff x="2948030" y="1398106"/>
            <a:chExt cx="1778876" cy="569721"/>
          </a:xfrm>
        </p:grpSpPr>
        <p:cxnSp>
          <p:nvCxnSpPr>
            <p:cNvPr id="98" name="Straight Arrow Connector 97"/>
            <p:cNvCxnSpPr/>
            <p:nvPr/>
          </p:nvCxnSpPr>
          <p:spPr bwMode="auto">
            <a:xfrm>
              <a:off x="2948030" y="1398106"/>
              <a:ext cx="3998" cy="569721"/>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bwMode="auto">
            <a:xfrm flipH="1">
              <a:off x="4725100" y="1398106"/>
              <a:ext cx="1806" cy="558647"/>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grpSp>
      <p:grpSp>
        <p:nvGrpSpPr>
          <p:cNvPr id="16" name="Group 11"/>
          <p:cNvGrpSpPr/>
          <p:nvPr/>
        </p:nvGrpSpPr>
        <p:grpSpPr>
          <a:xfrm>
            <a:off x="4729770" y="5292924"/>
            <a:ext cx="574455" cy="390749"/>
            <a:chOff x="3817767" y="5582712"/>
            <a:chExt cx="574455" cy="390749"/>
          </a:xfrm>
        </p:grpSpPr>
        <p:pic>
          <p:nvPicPr>
            <p:cNvPr id="114" name="Picture 113"/>
            <p:cNvPicPr>
              <a:picLocks noChangeAspect="1"/>
            </p:cNvPicPr>
            <p:nvPr/>
          </p:nvPicPr>
          <p:blipFill>
            <a:blip r:embed="rId2" cstate="print"/>
            <a:stretch>
              <a:fillRect/>
            </a:stretch>
          </p:blipFill>
          <p:spPr>
            <a:xfrm>
              <a:off x="3817767" y="5582712"/>
              <a:ext cx="563252" cy="390749"/>
            </a:xfrm>
            <a:prstGeom prst="rect">
              <a:avLst/>
            </a:prstGeom>
          </p:spPr>
        </p:pic>
        <p:pic>
          <p:nvPicPr>
            <p:cNvPr id="126" name="Picture 125"/>
            <p:cNvPicPr>
              <a:picLocks noChangeAspect="1"/>
            </p:cNvPicPr>
            <p:nvPr/>
          </p:nvPicPr>
          <p:blipFill>
            <a:blip r:embed="rId3" cstate="print"/>
            <a:stretch>
              <a:fillRect/>
            </a:stretch>
          </p:blipFill>
          <p:spPr>
            <a:xfrm rot="5400000" flipH="1">
              <a:off x="4246768" y="5604327"/>
              <a:ext cx="162390" cy="128519"/>
            </a:xfrm>
            <a:prstGeom prst="rect">
              <a:avLst/>
            </a:prstGeom>
          </p:spPr>
        </p:pic>
      </p:grpSp>
      <p:grpSp>
        <p:nvGrpSpPr>
          <p:cNvPr id="17" name="Group 3"/>
          <p:cNvGrpSpPr/>
          <p:nvPr/>
        </p:nvGrpSpPr>
        <p:grpSpPr>
          <a:xfrm flipH="1">
            <a:off x="6927925" y="5045751"/>
            <a:ext cx="359566" cy="597011"/>
            <a:chOff x="1515578" y="5321319"/>
            <a:chExt cx="677159" cy="1003299"/>
          </a:xfrm>
        </p:grpSpPr>
        <p:pic>
          <p:nvPicPr>
            <p:cNvPr id="128" name="Picture 127"/>
            <p:cNvPicPr>
              <a:picLocks noChangeAspect="1"/>
            </p:cNvPicPr>
            <p:nvPr/>
          </p:nvPicPr>
          <p:blipFill>
            <a:blip r:embed="rId4" cstate="print"/>
            <a:stretch>
              <a:fillRect/>
            </a:stretch>
          </p:blipFill>
          <p:spPr>
            <a:xfrm>
              <a:off x="1862747" y="5541928"/>
              <a:ext cx="329990" cy="782690"/>
            </a:xfrm>
            <a:prstGeom prst="rect">
              <a:avLst/>
            </a:prstGeom>
          </p:spPr>
        </p:pic>
        <p:pic>
          <p:nvPicPr>
            <p:cNvPr id="129" name="Picture 128"/>
            <p:cNvPicPr>
              <a:picLocks noChangeAspect="1"/>
            </p:cNvPicPr>
            <p:nvPr/>
          </p:nvPicPr>
          <p:blipFill>
            <a:blip r:embed="rId5" cstate="print"/>
            <a:stretch>
              <a:fillRect/>
            </a:stretch>
          </p:blipFill>
          <p:spPr>
            <a:xfrm rot="16200000">
              <a:off x="1490204" y="5346693"/>
              <a:ext cx="368281" cy="317533"/>
            </a:xfrm>
            <a:prstGeom prst="rect">
              <a:avLst/>
            </a:prstGeom>
          </p:spPr>
        </p:pic>
      </p:grpSp>
      <p:grpSp>
        <p:nvGrpSpPr>
          <p:cNvPr id="18" name="Group 88"/>
          <p:cNvGrpSpPr/>
          <p:nvPr/>
        </p:nvGrpSpPr>
        <p:grpSpPr>
          <a:xfrm>
            <a:off x="4004050" y="4850307"/>
            <a:ext cx="1023238" cy="570902"/>
            <a:chOff x="4563269" y="5461018"/>
            <a:chExt cx="1540844" cy="864125"/>
          </a:xfrm>
        </p:grpSpPr>
        <p:sp>
          <p:nvSpPr>
            <p:cNvPr id="94" name="Rounded Rectangle 93"/>
            <p:cNvSpPr/>
            <p:nvPr/>
          </p:nvSpPr>
          <p:spPr bwMode="auto">
            <a:xfrm>
              <a:off x="4563269" y="5461018"/>
              <a:ext cx="1540844" cy="864125"/>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lIns="0" tIns="0" rIns="0" bIns="0" anchor="ctr"/>
            <a:lstStyle/>
            <a:p>
              <a:pPr algn="ctr" eaLnBrk="0" hangingPunct="0">
                <a:defRPr/>
              </a:pPr>
              <a:endParaRPr lang="en-US" sz="800" dirty="0">
                <a:solidFill>
                  <a:srgbClr val="043F52"/>
                </a:solidFill>
                <a:latin typeface="TheSansCorrespondence" pitchFamily="34" charset="0"/>
              </a:endParaRPr>
            </a:p>
          </p:txBody>
        </p:sp>
        <p:sp>
          <p:nvSpPr>
            <p:cNvPr id="96" name="Rounded Rectangle 95"/>
            <p:cNvSpPr/>
            <p:nvPr/>
          </p:nvSpPr>
          <p:spPr bwMode="auto">
            <a:xfrm>
              <a:off x="4677486" y="5787684"/>
              <a:ext cx="1302468" cy="491080"/>
            </a:xfrm>
            <a:prstGeom prst="roundRect">
              <a:avLst>
                <a:gd name="adj" fmla="val 7432"/>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97" name="TextBox 96"/>
            <p:cNvSpPr txBox="1"/>
            <p:nvPr/>
          </p:nvSpPr>
          <p:spPr>
            <a:xfrm>
              <a:off x="4686183" y="5802392"/>
              <a:ext cx="1303716" cy="465855"/>
            </a:xfrm>
            <a:prstGeom prst="rect">
              <a:avLst/>
            </a:prstGeom>
            <a:noFill/>
          </p:spPr>
          <p:txBody>
            <a:bodyPr wrap="square" rtlCol="0">
              <a:spAutoFit/>
            </a:bodyPr>
            <a:lstStyle/>
            <a:p>
              <a:pPr algn="ctr"/>
              <a:r>
                <a:rPr lang="en-US" sz="700" dirty="0" smtClean="0">
                  <a:solidFill>
                    <a:srgbClr val="043F52"/>
                  </a:solidFill>
                </a:rPr>
                <a:t>Gateway/Device Platform GEs</a:t>
              </a:r>
              <a:endParaRPr lang="en-US" sz="700" dirty="0">
                <a:solidFill>
                  <a:srgbClr val="043F52"/>
                </a:solidFill>
              </a:endParaRPr>
            </a:p>
          </p:txBody>
        </p:sp>
        <p:grpSp>
          <p:nvGrpSpPr>
            <p:cNvPr id="19" name="Group 98"/>
            <p:cNvGrpSpPr/>
            <p:nvPr/>
          </p:nvGrpSpPr>
          <p:grpSpPr>
            <a:xfrm>
              <a:off x="4742012" y="5511817"/>
              <a:ext cx="1212964" cy="211400"/>
              <a:chOff x="-84646" y="3431083"/>
              <a:chExt cx="6626935" cy="590317"/>
            </a:xfrm>
          </p:grpSpPr>
          <p:sp>
            <p:nvSpPr>
              <p:cNvPr id="101" name="Rectangle 100"/>
              <p:cNvSpPr/>
              <p:nvPr/>
            </p:nvSpPr>
            <p:spPr bwMode="auto">
              <a:xfrm flipH="1">
                <a:off x="307410" y="3431083"/>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102" name="Rectangle 101"/>
              <p:cNvSpPr/>
              <p:nvPr/>
            </p:nvSpPr>
            <p:spPr bwMode="auto">
              <a:xfrm flipH="1">
                <a:off x="111382" y="3555141"/>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104" name="Rectangle 103"/>
              <p:cNvSpPr/>
              <p:nvPr/>
            </p:nvSpPr>
            <p:spPr bwMode="auto">
              <a:xfrm flipH="1">
                <a:off x="-84646" y="3679199"/>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grpSp>
      </p:grpSp>
      <p:pic>
        <p:nvPicPr>
          <p:cNvPr id="131" name="Picture 130"/>
          <p:cNvPicPr>
            <a:picLocks noChangeAspect="1"/>
          </p:cNvPicPr>
          <p:nvPr/>
        </p:nvPicPr>
        <p:blipFill>
          <a:blip r:embed="rId6" cstate="print"/>
          <a:stretch>
            <a:fillRect/>
          </a:stretch>
        </p:blipFill>
        <p:spPr>
          <a:xfrm>
            <a:off x="8749395" y="5203850"/>
            <a:ext cx="208679" cy="393343"/>
          </a:xfrm>
          <a:prstGeom prst="rect">
            <a:avLst/>
          </a:prstGeom>
        </p:spPr>
      </p:pic>
      <p:sp>
        <p:nvSpPr>
          <p:cNvPr id="133" name="Rounded Rectangle 132"/>
          <p:cNvSpPr/>
          <p:nvPr/>
        </p:nvSpPr>
        <p:spPr bwMode="auto">
          <a:xfrm rot="16200000" flipH="1">
            <a:off x="1127898" y="2683532"/>
            <a:ext cx="576834" cy="47357"/>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grpSp>
        <p:nvGrpSpPr>
          <p:cNvPr id="20" name="Group 131"/>
          <p:cNvGrpSpPr/>
          <p:nvPr/>
        </p:nvGrpSpPr>
        <p:grpSpPr>
          <a:xfrm>
            <a:off x="99188" y="5647267"/>
            <a:ext cx="8970207" cy="720194"/>
            <a:chOff x="99187" y="5588527"/>
            <a:chExt cx="8970207" cy="778934"/>
          </a:xfrm>
        </p:grpSpPr>
        <p:grpSp>
          <p:nvGrpSpPr>
            <p:cNvPr id="21" name="Group 45"/>
            <p:cNvGrpSpPr>
              <a:grpSpLocks/>
            </p:cNvGrpSpPr>
            <p:nvPr/>
          </p:nvGrpSpPr>
          <p:grpSpPr bwMode="auto">
            <a:xfrm>
              <a:off x="99187" y="5664198"/>
              <a:ext cx="1852612" cy="703263"/>
              <a:chOff x="5830121" y="4803659"/>
              <a:chExt cx="2109839" cy="776712"/>
            </a:xfrm>
          </p:grpSpPr>
          <p:pic>
            <p:nvPicPr>
              <p:cNvPr id="182" name="Picture 25"/>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830121" y="4803660"/>
                <a:ext cx="2109839" cy="77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 name="Line 13"/>
              <p:cNvSpPr>
                <a:spLocks noChangeShapeType="1"/>
              </p:cNvSpPr>
              <p:nvPr/>
            </p:nvSpPr>
            <p:spPr bwMode="auto">
              <a:xfrm flipH="1" flipV="1">
                <a:off x="6291647" y="5341381"/>
                <a:ext cx="461527" cy="11949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84" name="Line 13"/>
              <p:cNvSpPr>
                <a:spLocks noChangeShapeType="1"/>
              </p:cNvSpPr>
              <p:nvPr/>
            </p:nvSpPr>
            <p:spPr bwMode="auto">
              <a:xfrm flipH="1" flipV="1">
                <a:off x="6958670" y="5027729"/>
                <a:ext cx="725257" cy="5974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85" name="Line 13"/>
              <p:cNvSpPr>
                <a:spLocks noChangeShapeType="1"/>
              </p:cNvSpPr>
              <p:nvPr/>
            </p:nvSpPr>
            <p:spPr bwMode="auto">
              <a:xfrm flipH="1">
                <a:off x="6291647" y="5042647"/>
                <a:ext cx="659325" cy="2389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86" name="Line 13"/>
              <p:cNvSpPr>
                <a:spLocks noChangeShapeType="1"/>
              </p:cNvSpPr>
              <p:nvPr/>
            </p:nvSpPr>
            <p:spPr bwMode="auto">
              <a:xfrm flipH="1">
                <a:off x="7214702" y="5162141"/>
                <a:ext cx="395595" cy="11886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87" name="Line 13"/>
              <p:cNvSpPr>
                <a:spLocks noChangeShapeType="1"/>
              </p:cNvSpPr>
              <p:nvPr/>
            </p:nvSpPr>
            <p:spPr bwMode="auto">
              <a:xfrm flipH="1">
                <a:off x="6975893" y="5401128"/>
                <a:ext cx="106943" cy="5974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pic>
            <p:nvPicPr>
              <p:cNvPr id="188" name="Picture 90"/>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698044" y="5281635"/>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 name="Picture 91"/>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016904" y="5102394"/>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 name="Picture 92"/>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544364" y="4923153"/>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1" name="Picture 93"/>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885039" y="4803659"/>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2" name="Picture 94"/>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6093850" y="5102394"/>
                <a:ext cx="241605" cy="23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135"/>
            <p:cNvGrpSpPr/>
            <p:nvPr/>
          </p:nvGrpSpPr>
          <p:grpSpPr>
            <a:xfrm>
              <a:off x="2200715" y="5630861"/>
              <a:ext cx="1457325" cy="736600"/>
              <a:chOff x="642938" y="5453063"/>
              <a:chExt cx="1457325" cy="736600"/>
            </a:xfrm>
          </p:grpSpPr>
          <p:pic>
            <p:nvPicPr>
              <p:cNvPr id="175" name="Picture 25"/>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42938" y="5486400"/>
                <a:ext cx="14573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 name="Line 13"/>
              <p:cNvSpPr>
                <a:spLocks noChangeShapeType="1"/>
              </p:cNvSpPr>
              <p:nvPr/>
            </p:nvSpPr>
            <p:spPr bwMode="auto">
              <a:xfrm flipH="1" flipV="1">
                <a:off x="998538" y="5938838"/>
                <a:ext cx="404812" cy="10953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77" name="Line 13"/>
              <p:cNvSpPr>
                <a:spLocks noChangeShapeType="1"/>
              </p:cNvSpPr>
              <p:nvPr/>
            </p:nvSpPr>
            <p:spPr bwMode="auto">
              <a:xfrm flipH="1">
                <a:off x="998538" y="5668963"/>
                <a:ext cx="577850" cy="2159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pic>
            <p:nvPicPr>
              <p:cNvPr id="178" name="Picture 90"/>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354138" y="5884863"/>
                <a:ext cx="2127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 name="Picture 93"/>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519238" y="5453063"/>
                <a:ext cx="212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 name="Picture 94"/>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823913" y="5722938"/>
                <a:ext cx="212725"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45"/>
            <p:cNvGrpSpPr>
              <a:grpSpLocks/>
            </p:cNvGrpSpPr>
            <p:nvPr/>
          </p:nvGrpSpPr>
          <p:grpSpPr bwMode="auto">
            <a:xfrm>
              <a:off x="4027502" y="5647264"/>
              <a:ext cx="1852612" cy="703263"/>
              <a:chOff x="5830121" y="4803659"/>
              <a:chExt cx="2109839" cy="776712"/>
            </a:xfrm>
          </p:grpSpPr>
          <p:pic>
            <p:nvPicPr>
              <p:cNvPr id="160" name="Picture 25"/>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830121" y="4803660"/>
                <a:ext cx="2109839" cy="77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 name="Line 13"/>
              <p:cNvSpPr>
                <a:spLocks noChangeShapeType="1"/>
              </p:cNvSpPr>
              <p:nvPr/>
            </p:nvSpPr>
            <p:spPr bwMode="auto">
              <a:xfrm flipH="1" flipV="1">
                <a:off x="6291647" y="5341381"/>
                <a:ext cx="461527" cy="11949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62" name="Line 13"/>
              <p:cNvSpPr>
                <a:spLocks noChangeShapeType="1"/>
              </p:cNvSpPr>
              <p:nvPr/>
            </p:nvSpPr>
            <p:spPr bwMode="auto">
              <a:xfrm flipH="1" flipV="1">
                <a:off x="6958670" y="5027729"/>
                <a:ext cx="725257" cy="5974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63" name="Line 13"/>
              <p:cNvSpPr>
                <a:spLocks noChangeShapeType="1"/>
              </p:cNvSpPr>
              <p:nvPr/>
            </p:nvSpPr>
            <p:spPr bwMode="auto">
              <a:xfrm flipH="1">
                <a:off x="6291647" y="5042647"/>
                <a:ext cx="659325" cy="2389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65" name="Line 13"/>
              <p:cNvSpPr>
                <a:spLocks noChangeShapeType="1"/>
              </p:cNvSpPr>
              <p:nvPr/>
            </p:nvSpPr>
            <p:spPr bwMode="auto">
              <a:xfrm flipH="1">
                <a:off x="7214702" y="5162141"/>
                <a:ext cx="395595" cy="11886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66" name="Line 13"/>
              <p:cNvSpPr>
                <a:spLocks noChangeShapeType="1"/>
              </p:cNvSpPr>
              <p:nvPr/>
            </p:nvSpPr>
            <p:spPr bwMode="auto">
              <a:xfrm flipH="1">
                <a:off x="6975893" y="5401128"/>
                <a:ext cx="106943" cy="5974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pic>
            <p:nvPicPr>
              <p:cNvPr id="167" name="Picture 90"/>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698044" y="5281635"/>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 name="Picture 91"/>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016904" y="5102394"/>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0" name="Picture 92"/>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544364" y="4923153"/>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 name="Picture 93"/>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885039" y="4803659"/>
                <a:ext cx="241605" cy="23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 name="Picture 94"/>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6093850" y="5102394"/>
                <a:ext cx="241605" cy="23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 name="Group 137"/>
            <p:cNvGrpSpPr/>
            <p:nvPr/>
          </p:nvGrpSpPr>
          <p:grpSpPr>
            <a:xfrm>
              <a:off x="7773409" y="5588527"/>
              <a:ext cx="1295985" cy="736600"/>
              <a:chOff x="642938" y="5453063"/>
              <a:chExt cx="1457325" cy="736600"/>
            </a:xfrm>
          </p:grpSpPr>
          <p:pic>
            <p:nvPicPr>
              <p:cNvPr id="153" name="Picture 25"/>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42938" y="5486400"/>
                <a:ext cx="14573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Line 13"/>
              <p:cNvSpPr>
                <a:spLocks noChangeShapeType="1"/>
              </p:cNvSpPr>
              <p:nvPr/>
            </p:nvSpPr>
            <p:spPr bwMode="auto">
              <a:xfrm flipH="1" flipV="1">
                <a:off x="998538" y="5938838"/>
                <a:ext cx="404812" cy="10953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55" name="Line 13"/>
              <p:cNvSpPr>
                <a:spLocks noChangeShapeType="1"/>
              </p:cNvSpPr>
              <p:nvPr/>
            </p:nvSpPr>
            <p:spPr bwMode="auto">
              <a:xfrm flipH="1">
                <a:off x="998538" y="5668963"/>
                <a:ext cx="577850" cy="2159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pic>
            <p:nvPicPr>
              <p:cNvPr id="156" name="Picture 90"/>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1354138" y="5884863"/>
                <a:ext cx="2127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93"/>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1519238" y="5453063"/>
                <a:ext cx="212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94"/>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823913" y="5722938"/>
                <a:ext cx="212725"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9" name="Picture 25"/>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966265" y="5647265"/>
              <a:ext cx="1678693" cy="70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 name="Line 13"/>
            <p:cNvSpPr>
              <a:spLocks noChangeShapeType="1"/>
            </p:cNvSpPr>
            <p:nvPr/>
          </p:nvSpPr>
          <p:spPr bwMode="auto">
            <a:xfrm flipH="1" flipV="1">
              <a:off x="6333478" y="6134137"/>
              <a:ext cx="367214" cy="10819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41" name="Line 13"/>
            <p:cNvSpPr>
              <a:spLocks noChangeShapeType="1"/>
            </p:cNvSpPr>
            <p:nvPr/>
          </p:nvSpPr>
          <p:spPr bwMode="auto">
            <a:xfrm flipH="1" flipV="1">
              <a:off x="6864195" y="5850145"/>
              <a:ext cx="577051" cy="5409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42" name="Line 13"/>
            <p:cNvSpPr>
              <a:spLocks noChangeShapeType="1"/>
            </p:cNvSpPr>
            <p:nvPr/>
          </p:nvSpPr>
          <p:spPr bwMode="auto">
            <a:xfrm flipH="1">
              <a:off x="6333478" y="5863652"/>
              <a:ext cx="524592" cy="2163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sp>
          <p:nvSpPr>
            <p:cNvPr id="143" name="Line 13"/>
            <p:cNvSpPr>
              <a:spLocks noChangeShapeType="1"/>
            </p:cNvSpPr>
            <p:nvPr/>
          </p:nvSpPr>
          <p:spPr bwMode="auto">
            <a:xfrm flipH="1">
              <a:off x="6877897" y="5994402"/>
              <a:ext cx="494397" cy="2479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solidFill>
                  <a:srgbClr val="043F52"/>
                </a:solidFill>
              </a:endParaRPr>
            </a:p>
          </p:txBody>
        </p:sp>
        <p:pic>
          <p:nvPicPr>
            <p:cNvPr id="144" name="Picture 90"/>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6656828" y="6080041"/>
              <a:ext cx="192233" cy="2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92"/>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7330202" y="5755458"/>
              <a:ext cx="192233" cy="2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93"/>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6805610" y="5647264"/>
              <a:ext cx="192233" cy="21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 name="Picture 94"/>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6176101" y="5917749"/>
              <a:ext cx="192233" cy="210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oup 196"/>
          <p:cNvGrpSpPr/>
          <p:nvPr/>
        </p:nvGrpSpPr>
        <p:grpSpPr>
          <a:xfrm>
            <a:off x="378669" y="5002707"/>
            <a:ext cx="1023238" cy="570902"/>
            <a:chOff x="4563269" y="5461018"/>
            <a:chExt cx="1540844" cy="864125"/>
          </a:xfrm>
        </p:grpSpPr>
        <p:sp>
          <p:nvSpPr>
            <p:cNvPr id="198" name="Rounded Rectangle 197"/>
            <p:cNvSpPr/>
            <p:nvPr/>
          </p:nvSpPr>
          <p:spPr bwMode="auto">
            <a:xfrm>
              <a:off x="4563269" y="5461018"/>
              <a:ext cx="1540844" cy="864125"/>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lIns="0" tIns="0" rIns="0" bIns="0" anchor="ctr"/>
            <a:lstStyle/>
            <a:p>
              <a:pPr algn="ctr" eaLnBrk="0" hangingPunct="0">
                <a:defRPr/>
              </a:pPr>
              <a:endParaRPr lang="en-US" sz="800" dirty="0">
                <a:solidFill>
                  <a:srgbClr val="043F52"/>
                </a:solidFill>
                <a:latin typeface="TheSansCorrespondence" pitchFamily="34" charset="0"/>
              </a:endParaRPr>
            </a:p>
          </p:txBody>
        </p:sp>
        <p:sp>
          <p:nvSpPr>
            <p:cNvPr id="199" name="Rounded Rectangle 198"/>
            <p:cNvSpPr/>
            <p:nvPr/>
          </p:nvSpPr>
          <p:spPr bwMode="auto">
            <a:xfrm>
              <a:off x="4677486" y="5787684"/>
              <a:ext cx="1302468" cy="491080"/>
            </a:xfrm>
            <a:prstGeom prst="roundRect">
              <a:avLst>
                <a:gd name="adj" fmla="val 7432"/>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00" name="TextBox 199"/>
            <p:cNvSpPr txBox="1"/>
            <p:nvPr/>
          </p:nvSpPr>
          <p:spPr>
            <a:xfrm>
              <a:off x="4686183" y="5802392"/>
              <a:ext cx="1303716" cy="465855"/>
            </a:xfrm>
            <a:prstGeom prst="rect">
              <a:avLst/>
            </a:prstGeom>
            <a:noFill/>
          </p:spPr>
          <p:txBody>
            <a:bodyPr wrap="square" rtlCol="0">
              <a:spAutoFit/>
            </a:bodyPr>
            <a:lstStyle/>
            <a:p>
              <a:pPr algn="ctr"/>
              <a:r>
                <a:rPr lang="en-US" sz="700" dirty="0" smtClean="0">
                  <a:solidFill>
                    <a:srgbClr val="043F52"/>
                  </a:solidFill>
                </a:rPr>
                <a:t>Gateway/Device Platform GEs</a:t>
              </a:r>
              <a:endParaRPr lang="en-US" sz="700" dirty="0">
                <a:solidFill>
                  <a:srgbClr val="043F52"/>
                </a:solidFill>
              </a:endParaRPr>
            </a:p>
          </p:txBody>
        </p:sp>
        <p:grpSp>
          <p:nvGrpSpPr>
            <p:cNvPr id="26" name="Group 200"/>
            <p:cNvGrpSpPr/>
            <p:nvPr/>
          </p:nvGrpSpPr>
          <p:grpSpPr>
            <a:xfrm>
              <a:off x="4742012" y="5511817"/>
              <a:ext cx="1212964" cy="211400"/>
              <a:chOff x="-84646" y="3431083"/>
              <a:chExt cx="6626935" cy="590317"/>
            </a:xfrm>
          </p:grpSpPr>
          <p:sp>
            <p:nvSpPr>
              <p:cNvPr id="202" name="Rectangle 201"/>
              <p:cNvSpPr/>
              <p:nvPr/>
            </p:nvSpPr>
            <p:spPr bwMode="auto">
              <a:xfrm flipH="1">
                <a:off x="307410" y="3431083"/>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03" name="Rectangle 202"/>
              <p:cNvSpPr/>
              <p:nvPr/>
            </p:nvSpPr>
            <p:spPr bwMode="auto">
              <a:xfrm flipH="1">
                <a:off x="111382" y="3555141"/>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04" name="Rectangle 203"/>
              <p:cNvSpPr/>
              <p:nvPr/>
            </p:nvSpPr>
            <p:spPr bwMode="auto">
              <a:xfrm flipH="1">
                <a:off x="-84646" y="3679199"/>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grpSp>
      </p:grpSp>
      <p:grpSp>
        <p:nvGrpSpPr>
          <p:cNvPr id="28" name="Group 204"/>
          <p:cNvGrpSpPr/>
          <p:nvPr/>
        </p:nvGrpSpPr>
        <p:grpSpPr>
          <a:xfrm>
            <a:off x="2334202" y="5051274"/>
            <a:ext cx="1023238" cy="570902"/>
            <a:chOff x="4563269" y="5461018"/>
            <a:chExt cx="1540844" cy="864125"/>
          </a:xfrm>
        </p:grpSpPr>
        <p:sp>
          <p:nvSpPr>
            <p:cNvPr id="206" name="Rounded Rectangle 205"/>
            <p:cNvSpPr/>
            <p:nvPr/>
          </p:nvSpPr>
          <p:spPr bwMode="auto">
            <a:xfrm>
              <a:off x="4563269" y="5461018"/>
              <a:ext cx="1540844" cy="864125"/>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lIns="0" tIns="0" rIns="0" bIns="0" anchor="ctr"/>
            <a:lstStyle/>
            <a:p>
              <a:pPr algn="ctr" eaLnBrk="0" hangingPunct="0">
                <a:defRPr/>
              </a:pPr>
              <a:endParaRPr lang="en-US" sz="800" dirty="0">
                <a:solidFill>
                  <a:srgbClr val="043F52"/>
                </a:solidFill>
                <a:latin typeface="TheSansCorrespondence" pitchFamily="34" charset="0"/>
              </a:endParaRPr>
            </a:p>
          </p:txBody>
        </p:sp>
        <p:sp>
          <p:nvSpPr>
            <p:cNvPr id="207" name="Rounded Rectangle 206"/>
            <p:cNvSpPr/>
            <p:nvPr/>
          </p:nvSpPr>
          <p:spPr bwMode="auto">
            <a:xfrm>
              <a:off x="4677486" y="5787684"/>
              <a:ext cx="1302468" cy="491080"/>
            </a:xfrm>
            <a:prstGeom prst="roundRect">
              <a:avLst>
                <a:gd name="adj" fmla="val 7432"/>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08" name="TextBox 207"/>
            <p:cNvSpPr txBox="1"/>
            <p:nvPr/>
          </p:nvSpPr>
          <p:spPr>
            <a:xfrm>
              <a:off x="4686183" y="5802392"/>
              <a:ext cx="1303716" cy="465855"/>
            </a:xfrm>
            <a:prstGeom prst="rect">
              <a:avLst/>
            </a:prstGeom>
            <a:noFill/>
          </p:spPr>
          <p:txBody>
            <a:bodyPr wrap="square" rtlCol="0">
              <a:spAutoFit/>
            </a:bodyPr>
            <a:lstStyle/>
            <a:p>
              <a:pPr algn="ctr"/>
              <a:r>
                <a:rPr lang="en-US" sz="700" dirty="0" smtClean="0">
                  <a:solidFill>
                    <a:srgbClr val="043F52"/>
                  </a:solidFill>
                </a:rPr>
                <a:t>Gateway/Device Platform GEs</a:t>
              </a:r>
              <a:endParaRPr lang="en-US" sz="700" dirty="0">
                <a:solidFill>
                  <a:srgbClr val="043F52"/>
                </a:solidFill>
              </a:endParaRPr>
            </a:p>
          </p:txBody>
        </p:sp>
        <p:grpSp>
          <p:nvGrpSpPr>
            <p:cNvPr id="29" name="Group 208"/>
            <p:cNvGrpSpPr/>
            <p:nvPr/>
          </p:nvGrpSpPr>
          <p:grpSpPr>
            <a:xfrm>
              <a:off x="4742012" y="5511817"/>
              <a:ext cx="1212964" cy="211400"/>
              <a:chOff x="-84646" y="3431083"/>
              <a:chExt cx="6626935" cy="590317"/>
            </a:xfrm>
          </p:grpSpPr>
          <p:sp>
            <p:nvSpPr>
              <p:cNvPr id="210" name="Rectangle 209"/>
              <p:cNvSpPr/>
              <p:nvPr/>
            </p:nvSpPr>
            <p:spPr bwMode="auto">
              <a:xfrm flipH="1">
                <a:off x="307410" y="3431083"/>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11" name="Rectangle 210"/>
              <p:cNvSpPr/>
              <p:nvPr/>
            </p:nvSpPr>
            <p:spPr bwMode="auto">
              <a:xfrm flipH="1">
                <a:off x="111382" y="3555141"/>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sp>
            <p:nvSpPr>
              <p:cNvPr id="212" name="Rectangle 211"/>
              <p:cNvSpPr/>
              <p:nvPr/>
            </p:nvSpPr>
            <p:spPr bwMode="auto">
              <a:xfrm flipH="1">
                <a:off x="-84646" y="3679199"/>
                <a:ext cx="6234879" cy="342201"/>
              </a:xfrm>
              <a:prstGeom prst="rect">
                <a:avLst/>
              </a:prstGeom>
              <a:solidFill>
                <a:schemeClr val="accent4">
                  <a:lumMod val="10000"/>
                  <a:lumOff val="90000"/>
                </a:schemeClr>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algn="ctr" eaLnBrk="0" hangingPunct="0"/>
                <a:endParaRPr lang="en-US" sz="700" smtClean="0">
                  <a:solidFill>
                    <a:srgbClr val="043F52"/>
                  </a:solidFill>
                  <a:latin typeface="TheSansCorrespondence" pitchFamily="34" charset="0"/>
                </a:endParaRPr>
              </a:p>
            </p:txBody>
          </p:sp>
        </p:grpSp>
      </p:grpSp>
      <p:grpSp>
        <p:nvGrpSpPr>
          <p:cNvPr id="30" name="Group 220"/>
          <p:cNvGrpSpPr/>
          <p:nvPr/>
        </p:nvGrpSpPr>
        <p:grpSpPr>
          <a:xfrm>
            <a:off x="202761" y="4839844"/>
            <a:ext cx="870684" cy="405365"/>
            <a:chOff x="2573905" y="4995333"/>
            <a:chExt cx="1238174" cy="474663"/>
          </a:xfrm>
        </p:grpSpPr>
        <p:sp>
          <p:nvSpPr>
            <p:cNvPr id="222" name="Rounded Rectangle 221"/>
            <p:cNvSpPr/>
            <p:nvPr/>
          </p:nvSpPr>
          <p:spPr bwMode="auto">
            <a:xfrm>
              <a:off x="2573905" y="4995333"/>
              <a:ext cx="1238174" cy="474663"/>
            </a:xfrm>
            <a:prstGeom prst="roundRect">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800" dirty="0">
                <a:solidFill>
                  <a:srgbClr val="043F52"/>
                </a:solidFill>
                <a:latin typeface="TheSansCorrespondence" pitchFamily="34" charset="0"/>
              </a:endParaRPr>
            </a:p>
          </p:txBody>
        </p:sp>
        <p:sp>
          <p:nvSpPr>
            <p:cNvPr id="223" name="TextBox 222"/>
            <p:cNvSpPr txBox="1"/>
            <p:nvPr/>
          </p:nvSpPr>
          <p:spPr>
            <a:xfrm>
              <a:off x="2635580" y="5001832"/>
              <a:ext cx="1114824" cy="396431"/>
            </a:xfrm>
            <a:prstGeom prst="rect">
              <a:avLst/>
            </a:prstGeom>
            <a:noFill/>
          </p:spPr>
          <p:txBody>
            <a:bodyPr wrap="square" rtlCol="0">
              <a:spAutoFit/>
            </a:bodyPr>
            <a:lstStyle/>
            <a:p>
              <a:pPr algn="ctr"/>
              <a:r>
                <a:rPr lang="en-US" sz="800" dirty="0" smtClean="0">
                  <a:solidFill>
                    <a:srgbClr val="043F52"/>
                  </a:solidFill>
                </a:rPr>
                <a:t>Native NGSI </a:t>
              </a:r>
              <a:r>
                <a:rPr lang="en-US" sz="800" dirty="0" err="1" smtClean="0">
                  <a:solidFill>
                    <a:srgbClr val="043F52"/>
                  </a:solidFill>
                </a:rPr>
                <a:t>IoT</a:t>
              </a:r>
              <a:r>
                <a:rPr lang="en-US" sz="800" dirty="0" smtClean="0">
                  <a:solidFill>
                    <a:srgbClr val="043F52"/>
                  </a:solidFill>
                </a:rPr>
                <a:t> Agent</a:t>
              </a:r>
              <a:endParaRPr lang="en-US" sz="800" dirty="0">
                <a:solidFill>
                  <a:srgbClr val="043F52"/>
                </a:solidFill>
              </a:endParaRPr>
            </a:p>
          </p:txBody>
        </p:sp>
      </p:grpSp>
      <p:grpSp>
        <p:nvGrpSpPr>
          <p:cNvPr id="224" name="Group 224"/>
          <p:cNvGrpSpPr/>
          <p:nvPr/>
        </p:nvGrpSpPr>
        <p:grpSpPr>
          <a:xfrm>
            <a:off x="1816582" y="4889806"/>
            <a:ext cx="870684" cy="405365"/>
            <a:chOff x="2573905" y="4995333"/>
            <a:chExt cx="1238174" cy="474663"/>
          </a:xfrm>
        </p:grpSpPr>
        <p:sp>
          <p:nvSpPr>
            <p:cNvPr id="226" name="Rounded Rectangle 225"/>
            <p:cNvSpPr/>
            <p:nvPr/>
          </p:nvSpPr>
          <p:spPr bwMode="auto">
            <a:xfrm>
              <a:off x="2573905" y="4995333"/>
              <a:ext cx="1238174" cy="474663"/>
            </a:xfrm>
            <a:prstGeom prst="roundRect">
              <a:avLst/>
            </a:prstGeom>
            <a:solidFill>
              <a:schemeClr val="tx2">
                <a:lumMod val="40000"/>
                <a:lumOff val="60000"/>
              </a:scheme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800" dirty="0">
                <a:solidFill>
                  <a:srgbClr val="043F52"/>
                </a:solidFill>
                <a:latin typeface="TheSansCorrespondence" pitchFamily="34" charset="0"/>
              </a:endParaRPr>
            </a:p>
          </p:txBody>
        </p:sp>
        <p:sp>
          <p:nvSpPr>
            <p:cNvPr id="227" name="TextBox 226"/>
            <p:cNvSpPr txBox="1"/>
            <p:nvPr/>
          </p:nvSpPr>
          <p:spPr>
            <a:xfrm>
              <a:off x="2635580" y="5001832"/>
              <a:ext cx="1114824" cy="396431"/>
            </a:xfrm>
            <a:prstGeom prst="rect">
              <a:avLst/>
            </a:prstGeom>
            <a:noFill/>
          </p:spPr>
          <p:txBody>
            <a:bodyPr wrap="square" rtlCol="0">
              <a:spAutoFit/>
            </a:bodyPr>
            <a:lstStyle/>
            <a:p>
              <a:pPr algn="ctr"/>
              <a:r>
                <a:rPr lang="en-US" sz="800" dirty="0" smtClean="0">
                  <a:solidFill>
                    <a:srgbClr val="043F52"/>
                  </a:solidFill>
                </a:rPr>
                <a:t>Native NGSI </a:t>
              </a:r>
              <a:r>
                <a:rPr lang="en-US" sz="800" dirty="0" err="1" smtClean="0">
                  <a:solidFill>
                    <a:srgbClr val="043F52"/>
                  </a:solidFill>
                </a:rPr>
                <a:t>IoT</a:t>
              </a:r>
              <a:r>
                <a:rPr lang="en-US" sz="800" dirty="0" smtClean="0">
                  <a:solidFill>
                    <a:srgbClr val="043F52"/>
                  </a:solidFill>
                </a:rPr>
                <a:t> Agent</a:t>
              </a:r>
              <a:endParaRPr lang="en-US" sz="800" dirty="0">
                <a:solidFill>
                  <a:srgbClr val="043F52"/>
                </a:solidFill>
              </a:endParaRPr>
            </a:p>
          </p:txBody>
        </p:sp>
      </p:grpSp>
      <p:sp>
        <p:nvSpPr>
          <p:cNvPr id="228" name="Rounded Rectangle 227"/>
          <p:cNvSpPr/>
          <p:nvPr/>
        </p:nvSpPr>
        <p:spPr bwMode="auto">
          <a:xfrm flipH="1">
            <a:off x="3332562" y="3639796"/>
            <a:ext cx="564465" cy="76835"/>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3" name="Freeform 2"/>
          <p:cNvSpPr/>
          <p:nvPr/>
        </p:nvSpPr>
        <p:spPr>
          <a:xfrm>
            <a:off x="1141280" y="3029229"/>
            <a:ext cx="2342754" cy="1861533"/>
          </a:xfrm>
          <a:custGeom>
            <a:avLst/>
            <a:gdLst>
              <a:gd name="connsiteX0" fmla="*/ 1458120 w 1465960"/>
              <a:gd name="connsiteY0" fmla="*/ 0 h 838875"/>
              <a:gd name="connsiteX1" fmla="*/ 1465960 w 1465960"/>
              <a:gd name="connsiteY1" fmla="*/ 446877 h 838875"/>
              <a:gd name="connsiteX2" fmla="*/ 0 w 1465960"/>
              <a:gd name="connsiteY2" fmla="*/ 838875 h 838875"/>
            </a:gdLst>
            <a:ahLst/>
            <a:cxnLst>
              <a:cxn ang="0">
                <a:pos x="connsiteX0" y="connsiteY0"/>
              </a:cxn>
              <a:cxn ang="0">
                <a:pos x="connsiteX1" y="connsiteY1"/>
              </a:cxn>
              <a:cxn ang="0">
                <a:pos x="connsiteX2" y="connsiteY2"/>
              </a:cxn>
            </a:cxnLst>
            <a:rect l="l" t="t" r="r" b="b"/>
            <a:pathLst>
              <a:path w="1465960" h="838875">
                <a:moveTo>
                  <a:pt x="1458120" y="0"/>
                </a:moveTo>
                <a:lnTo>
                  <a:pt x="1465960" y="446877"/>
                </a:lnTo>
                <a:lnTo>
                  <a:pt x="0" y="838875"/>
                </a:lnTo>
              </a:path>
            </a:pathLst>
          </a:custGeom>
          <a:ln w="19050" cmpd="sng">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043F52"/>
              </a:solidFill>
            </a:endParaRPr>
          </a:p>
        </p:txBody>
      </p:sp>
      <p:sp>
        <p:nvSpPr>
          <p:cNvPr id="229" name="Freeform 228"/>
          <p:cNvSpPr/>
          <p:nvPr/>
        </p:nvSpPr>
        <p:spPr>
          <a:xfrm>
            <a:off x="3169422" y="3040880"/>
            <a:ext cx="454440" cy="1968999"/>
          </a:xfrm>
          <a:custGeom>
            <a:avLst/>
            <a:gdLst>
              <a:gd name="connsiteX0" fmla="*/ 1458120 w 1465960"/>
              <a:gd name="connsiteY0" fmla="*/ 0 h 838875"/>
              <a:gd name="connsiteX1" fmla="*/ 1465960 w 1465960"/>
              <a:gd name="connsiteY1" fmla="*/ 446877 h 838875"/>
              <a:gd name="connsiteX2" fmla="*/ 0 w 1465960"/>
              <a:gd name="connsiteY2" fmla="*/ 838875 h 838875"/>
            </a:gdLst>
            <a:ahLst/>
            <a:cxnLst>
              <a:cxn ang="0">
                <a:pos x="connsiteX0" y="connsiteY0"/>
              </a:cxn>
              <a:cxn ang="0">
                <a:pos x="connsiteX1" y="connsiteY1"/>
              </a:cxn>
              <a:cxn ang="0">
                <a:pos x="connsiteX2" y="connsiteY2"/>
              </a:cxn>
            </a:cxnLst>
            <a:rect l="l" t="t" r="r" b="b"/>
            <a:pathLst>
              <a:path w="1465960" h="838875">
                <a:moveTo>
                  <a:pt x="1458120" y="0"/>
                </a:moveTo>
                <a:lnTo>
                  <a:pt x="1465960" y="446877"/>
                </a:lnTo>
                <a:lnTo>
                  <a:pt x="0" y="838875"/>
                </a:lnTo>
              </a:path>
            </a:pathLst>
          </a:custGeom>
          <a:ln w="19050" cmpd="sng">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043F52"/>
              </a:solidFill>
            </a:endParaRPr>
          </a:p>
        </p:txBody>
      </p:sp>
      <p:sp>
        <p:nvSpPr>
          <p:cNvPr id="193" name="Slide Number Placeholder 2"/>
          <p:cNvSpPr>
            <a:spLocks noGrp="1"/>
          </p:cNvSpPr>
          <p:nvPr>
            <p:ph type="sldNum" sz="quarter" idx="4"/>
          </p:nvPr>
        </p:nvSpPr>
        <p:spPr bwMode="auto">
          <a:xfrm>
            <a:off x="4355308" y="6497642"/>
            <a:ext cx="434975" cy="1682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TheSansCorrespondence" charset="0"/>
                <a:ea typeface="ＭＳ Ｐゴシック" charset="0"/>
                <a:cs typeface="ＭＳ Ｐゴシック" charset="0"/>
              </a:defRPr>
            </a:lvl1pPr>
            <a:lvl2pPr marL="742950" indent="-285750" eaLnBrk="0" hangingPunct="0">
              <a:defRPr sz="1200" b="1">
                <a:solidFill>
                  <a:schemeClr val="tx1"/>
                </a:solidFill>
                <a:latin typeface="TheSansCorrespondence" charset="0"/>
                <a:ea typeface="ＭＳ Ｐゴシック" charset="0"/>
              </a:defRPr>
            </a:lvl2pPr>
            <a:lvl3pPr marL="1143000" indent="-228600" eaLnBrk="0" hangingPunct="0">
              <a:defRPr sz="1200" b="1">
                <a:solidFill>
                  <a:schemeClr val="tx1"/>
                </a:solidFill>
                <a:latin typeface="TheSansCorrespondence" charset="0"/>
                <a:ea typeface="ＭＳ Ｐゴシック" charset="0"/>
              </a:defRPr>
            </a:lvl3pPr>
            <a:lvl4pPr marL="1600200" indent="-228600" eaLnBrk="0" hangingPunct="0">
              <a:defRPr sz="1200" b="1">
                <a:solidFill>
                  <a:schemeClr val="tx1"/>
                </a:solidFill>
                <a:latin typeface="TheSansCorrespondence" charset="0"/>
                <a:ea typeface="ＭＳ Ｐゴシック" charset="0"/>
              </a:defRPr>
            </a:lvl4pPr>
            <a:lvl5pPr marL="2057400" indent="-228600" eaLnBrk="0" hangingPunct="0">
              <a:defRPr sz="1200" b="1">
                <a:solidFill>
                  <a:schemeClr val="tx1"/>
                </a:solidFill>
                <a:latin typeface="TheSansCorrespondence" charset="0"/>
                <a:ea typeface="ＭＳ Ｐゴシック" charset="0"/>
              </a:defRPr>
            </a:lvl5pPr>
            <a:lvl6pPr marL="2514600" indent="-228600" eaLnBrk="0" fontAlgn="base" hangingPunct="0">
              <a:spcBef>
                <a:spcPct val="0"/>
              </a:spcBef>
              <a:spcAft>
                <a:spcPct val="0"/>
              </a:spcAft>
              <a:defRPr sz="1200" b="1">
                <a:solidFill>
                  <a:schemeClr val="tx1"/>
                </a:solidFill>
                <a:latin typeface="TheSansCorrespondence" charset="0"/>
                <a:ea typeface="ＭＳ Ｐゴシック" charset="0"/>
              </a:defRPr>
            </a:lvl6pPr>
            <a:lvl7pPr marL="2971800" indent="-228600" eaLnBrk="0" fontAlgn="base" hangingPunct="0">
              <a:spcBef>
                <a:spcPct val="0"/>
              </a:spcBef>
              <a:spcAft>
                <a:spcPct val="0"/>
              </a:spcAft>
              <a:defRPr sz="1200" b="1">
                <a:solidFill>
                  <a:schemeClr val="tx1"/>
                </a:solidFill>
                <a:latin typeface="TheSansCorrespondence" charset="0"/>
                <a:ea typeface="ＭＳ Ｐゴシック" charset="0"/>
              </a:defRPr>
            </a:lvl7pPr>
            <a:lvl8pPr marL="3429000" indent="-228600" eaLnBrk="0" fontAlgn="base" hangingPunct="0">
              <a:spcBef>
                <a:spcPct val="0"/>
              </a:spcBef>
              <a:spcAft>
                <a:spcPct val="0"/>
              </a:spcAft>
              <a:defRPr sz="1200" b="1">
                <a:solidFill>
                  <a:schemeClr val="tx1"/>
                </a:solidFill>
                <a:latin typeface="TheSansCorrespondence" charset="0"/>
                <a:ea typeface="ＭＳ Ｐゴシック" charset="0"/>
              </a:defRPr>
            </a:lvl8pPr>
            <a:lvl9pPr marL="3886200" indent="-228600" eaLnBrk="0" fontAlgn="base" hangingPunct="0">
              <a:spcBef>
                <a:spcPct val="0"/>
              </a:spcBef>
              <a:spcAft>
                <a:spcPct val="0"/>
              </a:spcAft>
              <a:defRPr sz="1200" b="1">
                <a:solidFill>
                  <a:schemeClr val="tx1"/>
                </a:solidFill>
                <a:latin typeface="TheSansCorrespondence" charset="0"/>
                <a:ea typeface="ＭＳ Ｐゴシック" charset="0"/>
              </a:defRPr>
            </a:lvl9pPr>
          </a:lstStyle>
          <a:p>
            <a:fld id="{7B4DCCB7-7D3C-FD42-A36F-F87662B18657}" type="slidenum">
              <a:rPr lang="he-IL" sz="1100" b="0">
                <a:solidFill>
                  <a:srgbClr val="003F52"/>
                </a:solidFill>
                <a:latin typeface="Telefonica Headline Light" charset="0"/>
                <a:cs typeface="Arial" charset="0"/>
              </a:rPr>
              <a:pPr/>
              <a:t>19</a:t>
            </a:fld>
            <a:endParaRPr lang="es-ES" sz="1100" b="0" dirty="0">
              <a:solidFill>
                <a:srgbClr val="003F52"/>
              </a:solidFill>
              <a:latin typeface="Telefonica Headline Light" charset="0"/>
              <a:cs typeface="Arial" charset="0"/>
            </a:endParaRPr>
          </a:p>
        </p:txBody>
      </p:sp>
      <p:pic>
        <p:nvPicPr>
          <p:cNvPr id="130" name="Picture 129"/>
          <p:cNvPicPr>
            <a:picLocks noChangeAspect="1"/>
          </p:cNvPicPr>
          <p:nvPr/>
        </p:nvPicPr>
        <p:blipFill>
          <a:blip r:embed="rId12" cstate="print"/>
          <a:stretch>
            <a:fillRect/>
          </a:stretch>
        </p:blipFill>
        <p:spPr>
          <a:xfrm>
            <a:off x="7929968" y="5455892"/>
            <a:ext cx="217255" cy="382326"/>
          </a:xfrm>
          <a:prstGeom prst="rect">
            <a:avLst/>
          </a:prstGeom>
        </p:spPr>
      </p:pic>
      <p:sp>
        <p:nvSpPr>
          <p:cNvPr id="194" name="Rounded Rectangle 193"/>
          <p:cNvSpPr/>
          <p:nvPr/>
        </p:nvSpPr>
        <p:spPr bwMode="auto">
          <a:xfrm flipH="1">
            <a:off x="1608965" y="1660361"/>
            <a:ext cx="525261" cy="45719"/>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cxnSp>
        <p:nvCxnSpPr>
          <p:cNvPr id="195" name="Straight Arrow Connector 194"/>
          <p:cNvCxnSpPr/>
          <p:nvPr/>
        </p:nvCxnSpPr>
        <p:spPr bwMode="auto">
          <a:xfrm>
            <a:off x="1865318" y="1398106"/>
            <a:ext cx="10711" cy="1548630"/>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sp>
        <p:nvSpPr>
          <p:cNvPr id="196" name="Rounded Rectangle 195"/>
          <p:cNvSpPr/>
          <p:nvPr/>
        </p:nvSpPr>
        <p:spPr bwMode="auto">
          <a:xfrm flipH="1">
            <a:off x="3065465" y="1660361"/>
            <a:ext cx="525261" cy="45719"/>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27" name="Freeform 26"/>
          <p:cNvSpPr/>
          <p:nvPr/>
        </p:nvSpPr>
        <p:spPr>
          <a:xfrm>
            <a:off x="3752036" y="3040880"/>
            <a:ext cx="1421579" cy="990325"/>
          </a:xfrm>
          <a:custGeom>
            <a:avLst/>
            <a:gdLst>
              <a:gd name="connsiteX0" fmla="*/ 1072011 w 1072011"/>
              <a:gd name="connsiteY0" fmla="*/ 990325 h 990325"/>
              <a:gd name="connsiteX1" fmla="*/ 0 w 1072011"/>
              <a:gd name="connsiteY1" fmla="*/ 978674 h 990325"/>
              <a:gd name="connsiteX2" fmla="*/ 11653 w 1072011"/>
              <a:gd name="connsiteY2" fmla="*/ 0 h 990325"/>
            </a:gdLst>
            <a:ahLst/>
            <a:cxnLst>
              <a:cxn ang="0">
                <a:pos x="connsiteX0" y="connsiteY0"/>
              </a:cxn>
              <a:cxn ang="0">
                <a:pos x="connsiteX1" y="connsiteY1"/>
              </a:cxn>
              <a:cxn ang="0">
                <a:pos x="connsiteX2" y="connsiteY2"/>
              </a:cxn>
            </a:cxnLst>
            <a:rect l="l" t="t" r="r" b="b"/>
            <a:pathLst>
              <a:path w="1072011" h="990325">
                <a:moveTo>
                  <a:pt x="1072011" y="990325"/>
                </a:moveTo>
                <a:lnTo>
                  <a:pt x="0" y="978674"/>
                </a:lnTo>
                <a:lnTo>
                  <a:pt x="11653" y="0"/>
                </a:lnTo>
              </a:path>
            </a:pathLst>
          </a:custGeom>
          <a:ln w="19050" cmpd="sng">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043F52"/>
              </a:solidFill>
            </a:endParaRPr>
          </a:p>
        </p:txBody>
      </p:sp>
      <p:pic>
        <p:nvPicPr>
          <p:cNvPr id="6" name="Picture 5" descr="connecting.jpe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flipH="1">
            <a:off x="6822382" y="1587333"/>
            <a:ext cx="1937268" cy="1937268"/>
          </a:xfrm>
          <a:prstGeom prst="rect">
            <a:avLst/>
          </a:prstGeom>
        </p:spPr>
      </p:pic>
    </p:spTree>
    <p:extLst>
      <p:ext uri="{BB962C8B-B14F-4D97-AF65-F5344CB8AC3E}">
        <p14:creationId xmlns:p14="http://schemas.microsoft.com/office/powerpoint/2010/main" xmlns="" val="12103106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7945438" cy="503590"/>
          </a:xfrm>
        </p:spPr>
        <p:txBody>
          <a:bodyPr/>
          <a:lstStyle/>
          <a:p>
            <a:r>
              <a:rPr lang="en-US" dirty="0" smtClean="0"/>
              <a:t>Open Data publication</a:t>
            </a:r>
            <a:endParaRPr lang="en-US" dirty="0"/>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20</a:t>
            </a:fld>
            <a:endParaRPr lang="en-US">
              <a:solidFill>
                <a:srgbClr val="043F52">
                  <a:tint val="75000"/>
                </a:srgbClr>
              </a:solidFill>
            </a:endParaRPr>
          </a:p>
        </p:txBody>
      </p:sp>
      <p:cxnSp>
        <p:nvCxnSpPr>
          <p:cNvPr id="4" name="Straight Arrow Connector 3"/>
          <p:cNvCxnSpPr/>
          <p:nvPr/>
        </p:nvCxnSpPr>
        <p:spPr bwMode="auto">
          <a:xfrm flipH="1">
            <a:off x="851239" y="3447318"/>
            <a:ext cx="753554" cy="13957"/>
          </a:xfrm>
          <a:prstGeom prst="straightConnector1">
            <a:avLst/>
          </a:prstGeom>
          <a:ln w="19050" cmpd="sng">
            <a:headEnd type="triangle"/>
            <a:tailEnd type="triangle"/>
          </a:ln>
          <a:ex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bwMode="auto">
          <a:xfrm rot="5400000">
            <a:off x="1117702" y="3442041"/>
            <a:ext cx="576834" cy="47357"/>
          </a:xfrm>
          <a:prstGeom prst="round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grpSp>
        <p:nvGrpSpPr>
          <p:cNvPr id="5" name="Group 14"/>
          <p:cNvGrpSpPr/>
          <p:nvPr/>
        </p:nvGrpSpPr>
        <p:grpSpPr>
          <a:xfrm>
            <a:off x="1687167" y="2944227"/>
            <a:ext cx="2122466" cy="983819"/>
            <a:chOff x="2245367" y="2944227"/>
            <a:chExt cx="2122466" cy="983819"/>
          </a:xfrm>
        </p:grpSpPr>
        <p:sp>
          <p:nvSpPr>
            <p:cNvPr id="21" name="Rounded Rectangle 20"/>
            <p:cNvSpPr/>
            <p:nvPr/>
          </p:nvSpPr>
          <p:spPr bwMode="auto">
            <a:xfrm flipH="1">
              <a:off x="2245367" y="2944227"/>
              <a:ext cx="2122466" cy="983819"/>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41" name="TextBox 40"/>
            <p:cNvSpPr txBox="1"/>
            <p:nvPr/>
          </p:nvSpPr>
          <p:spPr>
            <a:xfrm flipH="1">
              <a:off x="2391896" y="3251470"/>
              <a:ext cx="1829409" cy="369332"/>
            </a:xfrm>
            <a:prstGeom prst="rect">
              <a:avLst/>
            </a:prstGeom>
            <a:noFill/>
          </p:spPr>
          <p:txBody>
            <a:bodyPr wrap="square" rtlCol="0">
              <a:spAutoFit/>
            </a:bodyPr>
            <a:lstStyle/>
            <a:p>
              <a:pPr algn="ctr"/>
              <a:r>
                <a:rPr lang="en-US" sz="1800" dirty="0" smtClean="0">
                  <a:solidFill>
                    <a:srgbClr val="043F52"/>
                  </a:solidFill>
                </a:rPr>
                <a:t>Context Broker</a:t>
              </a:r>
              <a:endParaRPr lang="en-US" sz="1800" dirty="0">
                <a:solidFill>
                  <a:srgbClr val="043F52"/>
                </a:solidFill>
              </a:endParaRPr>
            </a:p>
          </p:txBody>
        </p:sp>
      </p:grpSp>
      <p:sp>
        <p:nvSpPr>
          <p:cNvPr id="48" name="Cloud 47"/>
          <p:cNvSpPr/>
          <p:nvPr/>
        </p:nvSpPr>
        <p:spPr bwMode="auto">
          <a:xfrm flipH="1">
            <a:off x="135064" y="2262182"/>
            <a:ext cx="1278743" cy="885978"/>
          </a:xfrm>
          <a:prstGeom prst="cloud">
            <a:avLst/>
          </a:prstGeom>
          <a:noFill/>
          <a:ln w="9525" cap="flat" cmpd="sng" algn="ctr">
            <a:solidFill>
              <a:srgbClr val="043F5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49" name="Cloud 48"/>
          <p:cNvSpPr/>
          <p:nvPr/>
        </p:nvSpPr>
        <p:spPr bwMode="auto">
          <a:xfrm flipH="1">
            <a:off x="118339" y="3724871"/>
            <a:ext cx="1278743" cy="885978"/>
          </a:xfrm>
          <a:prstGeom prst="cloud">
            <a:avLst/>
          </a:prstGeom>
          <a:noFill/>
          <a:ln w="9525" cap="flat" cmpd="sng" algn="ctr">
            <a:solidFill>
              <a:srgbClr val="043F5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cxnSp>
        <p:nvCxnSpPr>
          <p:cNvPr id="50" name="Straight Connector 49"/>
          <p:cNvCxnSpPr/>
          <p:nvPr/>
        </p:nvCxnSpPr>
        <p:spPr bwMode="auto">
          <a:xfrm flipH="1">
            <a:off x="708839" y="3273536"/>
            <a:ext cx="8359" cy="401197"/>
          </a:xfrm>
          <a:prstGeom prst="line">
            <a:avLst/>
          </a:prstGeom>
          <a:solidFill>
            <a:schemeClr val="accent1"/>
          </a:solidFill>
          <a:ln w="38100" cap="flat" cmpd="sng" algn="ctr">
            <a:solidFill>
              <a:srgbClr val="043F52"/>
            </a:solidFill>
            <a:prstDash val="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1" name="47 CuadroTexto"/>
          <p:cNvSpPr txBox="1"/>
          <p:nvPr/>
        </p:nvSpPr>
        <p:spPr>
          <a:xfrm>
            <a:off x="681377" y="3171256"/>
            <a:ext cx="923329" cy="261610"/>
          </a:xfrm>
          <a:prstGeom prst="rect">
            <a:avLst/>
          </a:prstGeom>
          <a:noFill/>
        </p:spPr>
        <p:txBody>
          <a:bodyPr wrap="square" rtlCol="0">
            <a:spAutoFit/>
          </a:bodyPr>
          <a:lstStyle/>
          <a:p>
            <a:pPr algn="ctr"/>
            <a:r>
              <a:rPr lang="es-ES" sz="1100" b="0" dirty="0" smtClean="0">
                <a:solidFill>
                  <a:srgbClr val="043F52"/>
                </a:solidFill>
              </a:rPr>
              <a:t>NGSI</a:t>
            </a:r>
            <a:endParaRPr lang="es-ES" sz="1100" b="0" dirty="0">
              <a:solidFill>
                <a:srgbClr val="043F52"/>
              </a:solidFill>
            </a:endParaRPr>
          </a:p>
        </p:txBody>
      </p:sp>
      <p:sp>
        <p:nvSpPr>
          <p:cNvPr id="52" name="47 CuadroTexto"/>
          <p:cNvSpPr txBox="1"/>
          <p:nvPr/>
        </p:nvSpPr>
        <p:spPr>
          <a:xfrm>
            <a:off x="243642" y="4688488"/>
            <a:ext cx="923329" cy="584776"/>
          </a:xfrm>
          <a:prstGeom prst="rect">
            <a:avLst/>
          </a:prstGeom>
          <a:noFill/>
        </p:spPr>
        <p:txBody>
          <a:bodyPr wrap="square" rtlCol="0">
            <a:spAutoFit/>
          </a:bodyPr>
          <a:lstStyle/>
          <a:p>
            <a:pPr algn="ctr"/>
            <a:r>
              <a:rPr lang="es-ES" sz="1600" b="0" dirty="0" err="1" smtClean="0">
                <a:solidFill>
                  <a:srgbClr val="043F52"/>
                </a:solidFill>
              </a:rPr>
              <a:t>Context</a:t>
            </a:r>
            <a:r>
              <a:rPr lang="es-ES" sz="1600" b="0" dirty="0" smtClean="0">
                <a:solidFill>
                  <a:srgbClr val="043F52"/>
                </a:solidFill>
              </a:rPr>
              <a:t> </a:t>
            </a:r>
            <a:r>
              <a:rPr lang="es-ES" sz="1600" b="0" dirty="0" err="1" smtClean="0">
                <a:solidFill>
                  <a:srgbClr val="043F52"/>
                </a:solidFill>
              </a:rPr>
              <a:t>Sources</a:t>
            </a:r>
            <a:endParaRPr lang="es-ES" sz="1600" b="0" dirty="0">
              <a:solidFill>
                <a:srgbClr val="043F52"/>
              </a:solidFill>
            </a:endParaRPr>
          </a:p>
        </p:txBody>
      </p:sp>
      <p:grpSp>
        <p:nvGrpSpPr>
          <p:cNvPr id="8" name="Group 4"/>
          <p:cNvGrpSpPr/>
          <p:nvPr/>
        </p:nvGrpSpPr>
        <p:grpSpPr>
          <a:xfrm>
            <a:off x="1686065" y="4520216"/>
            <a:ext cx="2122466" cy="983819"/>
            <a:chOff x="1686065" y="4520216"/>
            <a:chExt cx="2122466" cy="983819"/>
          </a:xfrm>
        </p:grpSpPr>
        <p:sp>
          <p:nvSpPr>
            <p:cNvPr id="35" name="Rounded Rectangle 34"/>
            <p:cNvSpPr/>
            <p:nvPr/>
          </p:nvSpPr>
          <p:spPr bwMode="auto">
            <a:xfrm flipH="1">
              <a:off x="1686065" y="4520216"/>
              <a:ext cx="2122466" cy="983819"/>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sp>
          <p:nvSpPr>
            <p:cNvPr id="36" name="TextBox 35"/>
            <p:cNvSpPr txBox="1"/>
            <p:nvPr/>
          </p:nvSpPr>
          <p:spPr>
            <a:xfrm flipH="1">
              <a:off x="1832594" y="4688960"/>
              <a:ext cx="1829409" cy="646331"/>
            </a:xfrm>
            <a:prstGeom prst="rect">
              <a:avLst/>
            </a:prstGeom>
            <a:noFill/>
          </p:spPr>
          <p:txBody>
            <a:bodyPr wrap="square" rtlCol="0">
              <a:spAutoFit/>
            </a:bodyPr>
            <a:lstStyle/>
            <a:p>
              <a:pPr algn="ctr"/>
              <a:r>
                <a:rPr lang="en-US" sz="1800" dirty="0" smtClean="0">
                  <a:solidFill>
                    <a:srgbClr val="043F52"/>
                  </a:solidFill>
                </a:rPr>
                <a:t>BigData Analysis</a:t>
              </a:r>
              <a:endParaRPr lang="en-US" sz="1800" dirty="0">
                <a:solidFill>
                  <a:srgbClr val="043F52"/>
                </a:solidFill>
              </a:endParaRPr>
            </a:p>
          </p:txBody>
        </p:sp>
      </p:grpSp>
      <p:sp>
        <p:nvSpPr>
          <p:cNvPr id="38" name="Rounded Rectangle 37"/>
          <p:cNvSpPr/>
          <p:nvPr/>
        </p:nvSpPr>
        <p:spPr bwMode="auto">
          <a:xfrm flipH="1">
            <a:off x="5328252" y="2679698"/>
            <a:ext cx="3533008" cy="2972788"/>
          </a:xfrm>
          <a:prstGeom prst="roundRect">
            <a:avLst>
              <a:gd name="adj" fmla="val 7432"/>
            </a:avLst>
          </a:prstGeom>
          <a:solidFill>
            <a:srgbClr val="CCFFCC"/>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z="1050" smtClean="0">
              <a:solidFill>
                <a:srgbClr val="043F52"/>
              </a:solidFill>
              <a:latin typeface="TheSansCorrespondence" pitchFamily="34" charset="0"/>
            </a:endParaRPr>
          </a:p>
        </p:txBody>
      </p:sp>
      <p:pic>
        <p:nvPicPr>
          <p:cNvPr id="6" name="Picture 5"/>
          <p:cNvPicPr>
            <a:picLocks noChangeAspect="1"/>
          </p:cNvPicPr>
          <p:nvPr/>
        </p:nvPicPr>
        <p:blipFill>
          <a:blip r:embed="rId2" cstate="print"/>
          <a:stretch>
            <a:fillRect/>
          </a:stretch>
        </p:blipFill>
        <p:spPr>
          <a:xfrm>
            <a:off x="6340218" y="2732014"/>
            <a:ext cx="1509077" cy="511444"/>
          </a:xfrm>
          <a:prstGeom prst="rect">
            <a:avLst/>
          </a:prstGeom>
        </p:spPr>
      </p:pic>
      <p:sp>
        <p:nvSpPr>
          <p:cNvPr id="7" name="Left-Right Arrow 6"/>
          <p:cNvSpPr/>
          <p:nvPr/>
        </p:nvSpPr>
        <p:spPr bwMode="auto">
          <a:xfrm>
            <a:off x="3975866" y="3070487"/>
            <a:ext cx="1186153" cy="781578"/>
          </a:xfrm>
          <a:prstGeom prst="lef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mtClean="0">
              <a:solidFill>
                <a:srgbClr val="043F52"/>
              </a:solidFill>
              <a:latin typeface="TheSansCorrespondence" pitchFamily="34" charset="0"/>
            </a:endParaRPr>
          </a:p>
        </p:txBody>
      </p:sp>
      <p:sp>
        <p:nvSpPr>
          <p:cNvPr id="44" name="Left-Right Arrow 43"/>
          <p:cNvSpPr/>
          <p:nvPr/>
        </p:nvSpPr>
        <p:spPr bwMode="auto">
          <a:xfrm>
            <a:off x="3975315" y="4604605"/>
            <a:ext cx="1186153" cy="781578"/>
          </a:xfrm>
          <a:prstGeom prst="lef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rtlCol="0" anchor="ctr" anchorCtr="0" compatLnSpc="1">
            <a:prstTxWarp prst="textNoShape">
              <a:avLst/>
            </a:prstTxWarp>
          </a:bodyPr>
          <a:lstStyle/>
          <a:p>
            <a:pPr algn="ctr" eaLnBrk="0" hangingPunct="0"/>
            <a:endParaRPr lang="en-US" smtClean="0">
              <a:solidFill>
                <a:srgbClr val="043F52"/>
              </a:solidFill>
              <a:latin typeface="TheSansCorrespondence" pitchFamily="34" charset="0"/>
            </a:endParaRPr>
          </a:p>
        </p:txBody>
      </p:sp>
      <p:pic>
        <p:nvPicPr>
          <p:cNvPr id="45" name="Imagen 2"/>
          <p:cNvPicPr>
            <a:picLocks noChangeAspect="1"/>
          </p:cNvPicPr>
          <p:nvPr/>
        </p:nvPicPr>
        <p:blipFill>
          <a:blip r:embed="rId3" cstate="print"/>
          <a:stretch>
            <a:fillRect/>
          </a:stretch>
        </p:blipFill>
        <p:spPr>
          <a:xfrm>
            <a:off x="5443922" y="3321707"/>
            <a:ext cx="2314947" cy="2196788"/>
          </a:xfrm>
          <a:prstGeom prst="rect">
            <a:avLst/>
          </a:prstGeom>
        </p:spPr>
      </p:pic>
      <p:pic>
        <p:nvPicPr>
          <p:cNvPr id="22" name="21 Imagen" descr="opendata.jpg"/>
          <p:cNvPicPr>
            <a:picLocks noChangeAspect="1"/>
          </p:cNvPicPr>
          <p:nvPr/>
        </p:nvPicPr>
        <p:blipFill>
          <a:blip r:embed="rId4" cstate="print"/>
          <a:stretch>
            <a:fillRect/>
          </a:stretch>
        </p:blipFill>
        <p:spPr>
          <a:xfrm>
            <a:off x="0" y="1581499"/>
            <a:ext cx="9145588" cy="3695001"/>
          </a:xfrm>
          <a:prstGeom prst="rect">
            <a:avLst/>
          </a:prstGeom>
        </p:spPr>
      </p:pic>
    </p:spTree>
    <p:extLst>
      <p:ext uri="{BB962C8B-B14F-4D97-AF65-F5344CB8AC3E}">
        <p14:creationId xmlns:p14="http://schemas.microsoft.com/office/powerpoint/2010/main" xmlns="" val="1718652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49250" y="287338"/>
            <a:ext cx="7945438" cy="503590"/>
          </a:xfrm>
        </p:spPr>
        <p:txBody>
          <a:bodyPr/>
          <a:lstStyle/>
          <a:p>
            <a:pPr algn="ctr"/>
            <a:r>
              <a:rPr lang="es-ES_tradnl" b="1" dirty="0" err="1" smtClean="0"/>
              <a:t>Why</a:t>
            </a:r>
            <a:r>
              <a:rPr lang="es-ES_tradnl" b="1" dirty="0" smtClean="0"/>
              <a:t> FIWARE</a:t>
            </a:r>
            <a:endParaRPr lang="es-ES_tradnl" dirty="0"/>
          </a:p>
        </p:txBody>
      </p:sp>
      <p:graphicFrame>
        <p:nvGraphicFramePr>
          <p:cNvPr id="7" name="6 Tabla"/>
          <p:cNvGraphicFramePr>
            <a:graphicFrameLocks noGrp="1"/>
          </p:cNvGraphicFramePr>
          <p:nvPr>
            <p:extLst>
              <p:ext uri="{D42A27DB-BD31-4B8C-83A1-F6EECF244321}">
                <p14:modId xmlns:p14="http://schemas.microsoft.com/office/powerpoint/2010/main" xmlns="" val="1041819661"/>
              </p:ext>
            </p:extLst>
          </p:nvPr>
        </p:nvGraphicFramePr>
        <p:xfrm>
          <a:off x="251564" y="908720"/>
          <a:ext cx="8714482" cy="5137419"/>
        </p:xfrm>
        <a:graphic>
          <a:graphicData uri="http://schemas.openxmlformats.org/drawingml/2006/table">
            <a:tbl>
              <a:tblPr>
                <a:tableStyleId>{2D5ABB26-0587-4C30-8999-92F81FD0307C}</a:tableStyleId>
              </a:tblPr>
              <a:tblGrid>
                <a:gridCol w="1707112"/>
                <a:gridCol w="3569416"/>
                <a:gridCol w="3437954"/>
              </a:tblGrid>
              <a:tr h="369604">
                <a:tc>
                  <a:txBody>
                    <a:bodyPr/>
                    <a:lstStyle/>
                    <a:p>
                      <a:r>
                        <a:rPr lang="es-ES_tradnl" sz="1600" b="1" dirty="0" smtClean="0">
                          <a:solidFill>
                            <a:schemeClr val="tx1"/>
                          </a:solidFill>
                          <a:effectLst/>
                          <a:latin typeface="Telefonica Text" panose="02000506040000020004" pitchFamily="2" charset="0"/>
                        </a:rPr>
                        <a:t>Driver</a:t>
                      </a:r>
                      <a:endParaRPr lang="es-ES_tradnl" sz="1600" b="1" dirty="0">
                        <a:solidFill>
                          <a:schemeClr val="tx1"/>
                        </a:solidFill>
                        <a:effectLst/>
                        <a:latin typeface="Telefonica Text" panose="02000506040000020004" pitchFamily="2" charset="0"/>
                      </a:endParaRPr>
                    </a:p>
                  </a:txBody>
                  <a:tcPr marL="91456" marR="91456">
                    <a:lnB w="12700" cap="flat" cmpd="sng" algn="ctr">
                      <a:solidFill>
                        <a:srgbClr val="FCD019"/>
                      </a:solidFill>
                      <a:prstDash val="solid"/>
                      <a:round/>
                      <a:headEnd type="none" w="med" len="med"/>
                      <a:tailEnd type="none" w="med" len="med"/>
                    </a:lnB>
                  </a:tcPr>
                </a:tc>
                <a:tc>
                  <a:txBody>
                    <a:bodyPr/>
                    <a:lstStyle/>
                    <a:p>
                      <a:r>
                        <a:rPr lang="es-ES_tradnl" sz="1600" b="1" dirty="0" err="1" smtClean="0">
                          <a:solidFill>
                            <a:schemeClr val="tx1"/>
                          </a:solidFill>
                          <a:effectLst/>
                          <a:latin typeface="Telefonica Text" panose="02000506040000020004" pitchFamily="2" charset="0"/>
                        </a:rPr>
                        <a:t>What</a:t>
                      </a:r>
                      <a:r>
                        <a:rPr lang="es-ES_tradnl" sz="1600" b="1" dirty="0" smtClean="0">
                          <a:solidFill>
                            <a:schemeClr val="tx1"/>
                          </a:solidFill>
                          <a:effectLst/>
                          <a:latin typeface="Telefonica Text" panose="02000506040000020004" pitchFamily="2" charset="0"/>
                        </a:rPr>
                        <a:t> </a:t>
                      </a:r>
                      <a:r>
                        <a:rPr lang="es-ES_tradnl" sz="1600" b="1" dirty="0" err="1" smtClean="0">
                          <a:solidFill>
                            <a:schemeClr val="tx1"/>
                          </a:solidFill>
                          <a:effectLst/>
                          <a:latin typeface="Telefonica Text" panose="02000506040000020004" pitchFamily="2" charset="0"/>
                        </a:rPr>
                        <a:t>is</a:t>
                      </a:r>
                      <a:r>
                        <a:rPr lang="es-ES_tradnl" sz="1600" b="1" dirty="0" smtClean="0">
                          <a:solidFill>
                            <a:schemeClr val="tx1"/>
                          </a:solidFill>
                          <a:effectLst/>
                          <a:latin typeface="Telefonica Text" panose="02000506040000020004" pitchFamily="2" charset="0"/>
                        </a:rPr>
                        <a:t> </a:t>
                      </a:r>
                      <a:r>
                        <a:rPr lang="es-ES_tradnl" sz="1600" b="1" dirty="0" err="1" smtClean="0">
                          <a:solidFill>
                            <a:schemeClr val="tx1"/>
                          </a:solidFill>
                          <a:effectLst/>
                          <a:latin typeface="Telefonica Text" panose="02000506040000020004" pitchFamily="2" charset="0"/>
                        </a:rPr>
                        <a:t>needed</a:t>
                      </a:r>
                      <a:r>
                        <a:rPr lang="es-ES_tradnl" sz="1600" b="1" dirty="0" smtClean="0">
                          <a:solidFill>
                            <a:schemeClr val="tx1"/>
                          </a:solidFill>
                          <a:effectLst/>
                          <a:latin typeface="Telefonica Text" panose="02000506040000020004" pitchFamily="2" charset="0"/>
                        </a:rPr>
                        <a:t>?</a:t>
                      </a:r>
                      <a:endParaRPr lang="es-ES_tradnl" sz="1600" b="1" dirty="0">
                        <a:solidFill>
                          <a:schemeClr val="tx1"/>
                        </a:solidFill>
                        <a:effectLst/>
                        <a:latin typeface="Telefonica Text" panose="02000506040000020004" pitchFamily="2" charset="0"/>
                      </a:endParaRPr>
                    </a:p>
                  </a:txBody>
                  <a:tcPr marL="91456" marR="91456">
                    <a:lnB w="12700" cap="flat" cmpd="sng" algn="ctr">
                      <a:solidFill>
                        <a:srgbClr val="FCD019"/>
                      </a:solidFill>
                      <a:prstDash val="solid"/>
                      <a:round/>
                      <a:headEnd type="none" w="med" len="med"/>
                      <a:tailEnd type="none" w="med" len="med"/>
                    </a:lnB>
                  </a:tcPr>
                </a:tc>
                <a:tc>
                  <a:txBody>
                    <a:bodyPr/>
                    <a:lstStyle/>
                    <a:p>
                      <a:r>
                        <a:rPr lang="es-ES_tradnl" sz="1600" b="1" dirty="0" err="1" smtClean="0">
                          <a:solidFill>
                            <a:schemeClr val="tx1"/>
                          </a:solidFill>
                          <a:effectLst/>
                          <a:latin typeface="Telefonica Text" panose="02000506040000020004" pitchFamily="2" charset="0"/>
                        </a:rPr>
                        <a:t>What</a:t>
                      </a:r>
                      <a:r>
                        <a:rPr lang="es-ES_tradnl" sz="1600" b="1" dirty="0" smtClean="0">
                          <a:solidFill>
                            <a:schemeClr val="tx1"/>
                          </a:solidFill>
                          <a:effectLst/>
                          <a:latin typeface="Telefonica Text" panose="02000506040000020004" pitchFamily="2" charset="0"/>
                        </a:rPr>
                        <a:t> </a:t>
                      </a:r>
                      <a:r>
                        <a:rPr lang="es-ES_tradnl" sz="1600" b="1" dirty="0" err="1" smtClean="0">
                          <a:solidFill>
                            <a:schemeClr val="tx1"/>
                          </a:solidFill>
                          <a:effectLst/>
                          <a:latin typeface="Telefonica Text" panose="02000506040000020004" pitchFamily="2" charset="0"/>
                        </a:rPr>
                        <a:t>does</a:t>
                      </a:r>
                      <a:r>
                        <a:rPr lang="es-ES_tradnl" sz="1600" b="1" dirty="0" smtClean="0">
                          <a:solidFill>
                            <a:schemeClr val="tx1"/>
                          </a:solidFill>
                          <a:effectLst/>
                          <a:latin typeface="Telefonica Text" panose="02000506040000020004" pitchFamily="2" charset="0"/>
                        </a:rPr>
                        <a:t> FIWARE </a:t>
                      </a:r>
                      <a:r>
                        <a:rPr lang="es-ES_tradnl" sz="1600" b="1" dirty="0" err="1" smtClean="0">
                          <a:solidFill>
                            <a:schemeClr val="tx1"/>
                          </a:solidFill>
                          <a:effectLst/>
                          <a:latin typeface="Telefonica Text" panose="02000506040000020004" pitchFamily="2" charset="0"/>
                        </a:rPr>
                        <a:t>bring</a:t>
                      </a:r>
                      <a:r>
                        <a:rPr lang="es-ES_tradnl" sz="1600" b="1" dirty="0" smtClean="0">
                          <a:solidFill>
                            <a:schemeClr val="tx1"/>
                          </a:solidFill>
                          <a:effectLst/>
                          <a:latin typeface="Telefonica Text" panose="02000506040000020004" pitchFamily="2" charset="0"/>
                        </a:rPr>
                        <a:t>?</a:t>
                      </a:r>
                      <a:endParaRPr lang="es-ES_tradnl" sz="1600" b="1" dirty="0">
                        <a:solidFill>
                          <a:schemeClr val="tx1"/>
                        </a:solidFill>
                        <a:effectLst/>
                        <a:latin typeface="Telefonica Text" panose="02000506040000020004" pitchFamily="2" charset="0"/>
                      </a:endParaRPr>
                    </a:p>
                  </a:txBody>
                  <a:tcPr marL="91456" marR="91456">
                    <a:lnB w="12700" cap="flat" cmpd="sng" algn="ctr">
                      <a:solidFill>
                        <a:srgbClr val="FCD019"/>
                      </a:solidFill>
                      <a:prstDash val="solid"/>
                      <a:round/>
                      <a:headEnd type="none" w="med" len="med"/>
                      <a:tailEnd type="none" w="med" len="med"/>
                    </a:lnB>
                  </a:tcPr>
                </a:tc>
              </a:tr>
              <a:tr h="494493">
                <a:tc>
                  <a:txBody>
                    <a:bodyPr/>
                    <a:lstStyle/>
                    <a:p>
                      <a:r>
                        <a:rPr lang="es-ES_tradnl" sz="1400" b="1" dirty="0" err="1" smtClean="0">
                          <a:solidFill>
                            <a:schemeClr val="tx1"/>
                          </a:solidFill>
                          <a:effectLst/>
                          <a:latin typeface="Telefonica Text" panose="02000506040000020004" pitchFamily="2" charset="0"/>
                        </a:rPr>
                        <a:t>Technology</a:t>
                      </a:r>
                      <a:endParaRPr lang="es-ES_tradnl" sz="1400" b="1"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smtClean="0">
                          <a:solidFill>
                            <a:schemeClr val="tx1"/>
                          </a:solidFill>
                          <a:effectLst/>
                          <a:latin typeface="Telefonica Text" panose="02000506040000020004" pitchFamily="2" charset="0"/>
                        </a:rPr>
                        <a:t>Open, </a:t>
                      </a:r>
                      <a:r>
                        <a:rPr lang="es-ES_tradnl" sz="1400" b="0" baseline="0" dirty="0" err="1" smtClean="0">
                          <a:solidFill>
                            <a:schemeClr val="tx1"/>
                          </a:solidFill>
                          <a:effectLst/>
                          <a:latin typeface="Telefonica Text" panose="02000506040000020004" pitchFamily="2" charset="0"/>
                        </a:rPr>
                        <a:t>driven</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by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implementation</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specs</a:t>
                      </a:r>
                      <a:r>
                        <a:rPr lang="es-ES_tradnl" sz="1400" b="0" baseline="0" dirty="0" smtClean="0">
                          <a:solidFill>
                            <a:schemeClr val="tx1"/>
                          </a:solidFill>
                          <a:effectLst/>
                          <a:latin typeface="Telefonica Text" panose="02000506040000020004" pitchFamily="2" charset="0"/>
                        </a:rPr>
                        <a:t> (open </a:t>
                      </a:r>
                      <a:r>
                        <a:rPr lang="es-ES_tradnl" sz="1400" b="0" baseline="0" dirty="0" err="1" smtClean="0">
                          <a:solidFill>
                            <a:schemeClr val="tx1"/>
                          </a:solidFill>
                          <a:effectLst/>
                          <a:latin typeface="Telefonica Text" panose="02000506040000020004" pitchFamily="2" charset="0"/>
                        </a:rPr>
                        <a:t>source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reference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implemenation</a:t>
                      </a:r>
                      <a:r>
                        <a:rPr lang="es-ES_tradnl" sz="1400" b="0" baseline="0" dirty="0" smtClean="0">
                          <a:solidFill>
                            <a:schemeClr val="tx1"/>
                          </a:solidFill>
                          <a:effectLst/>
                          <a:latin typeface="Telefonica Text" panose="02000506040000020004" pitchFamily="2" charset="0"/>
                        </a:rPr>
                        <a:t>)</a:t>
                      </a:r>
                    </a:p>
                    <a:p>
                      <a:endParaRPr lang="es-ES_tradnl" sz="1400" b="0" dirty="0" smtClean="0">
                        <a:solidFill>
                          <a:schemeClr val="tx1"/>
                        </a:solidFill>
                        <a:effectLst/>
                        <a:latin typeface="Telefonica Text" panose="02000506040000020004" pitchFamily="2" charset="0"/>
                      </a:endParaRPr>
                    </a:p>
                    <a:p>
                      <a:r>
                        <a:rPr lang="es-ES_tradnl" sz="1400" b="0" dirty="0" err="1" smtClean="0">
                          <a:solidFill>
                            <a:schemeClr val="tx1"/>
                          </a:solidFill>
                          <a:effectLst/>
                          <a:latin typeface="Telefonica Text" panose="02000506040000020004" pitchFamily="2" charset="0"/>
                        </a:rPr>
                        <a:t>Sustainable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investment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over</a:t>
                      </a:r>
                      <a:r>
                        <a:rPr lang="es-ES_tradnl" sz="1400" b="0" baseline="0" dirty="0" smtClean="0">
                          <a:solidFill>
                            <a:schemeClr val="tx1"/>
                          </a:solidFill>
                          <a:effectLst/>
                          <a:latin typeface="Telefonica Text" panose="02000506040000020004" pitchFamily="2" charset="0"/>
                        </a:rPr>
                        <a:t> time</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smtClean="0">
                          <a:solidFill>
                            <a:schemeClr val="tx1"/>
                          </a:solidFill>
                          <a:effectLst/>
                          <a:latin typeface="Telefonica Text" panose="02000506040000020004" pitchFamily="2" charset="0"/>
                        </a:rPr>
                        <a:t>Open </a:t>
                      </a:r>
                      <a:r>
                        <a:rPr lang="es-ES_tradnl" sz="1400" b="0" dirty="0" err="1" smtClean="0">
                          <a:solidFill>
                            <a:schemeClr val="tx1"/>
                          </a:solidFill>
                          <a:effectLst/>
                          <a:latin typeface="Telefonica Text" panose="02000506040000020004" pitchFamily="2" charset="0"/>
                        </a:rPr>
                        <a:t>specifications</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backed</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by</a:t>
                      </a:r>
                      <a:r>
                        <a:rPr lang="es-ES_tradnl" sz="1400" b="0" dirty="0" smtClean="0">
                          <a:solidFill>
                            <a:schemeClr val="tx1"/>
                          </a:solidFill>
                          <a:effectLst/>
                          <a:latin typeface="Telefonica Text" panose="02000506040000020004" pitchFamily="2" charset="0"/>
                        </a:rPr>
                        <a:t> open </a:t>
                      </a:r>
                      <a:r>
                        <a:rPr lang="es-ES_tradnl" sz="1400" b="0" dirty="0" err="1" smtClean="0">
                          <a:solidFill>
                            <a:schemeClr val="tx1"/>
                          </a:solidFill>
                          <a:effectLst/>
                          <a:latin typeface="Telefonica Text" panose="02000506040000020004" pitchFamily="2" charset="0"/>
                        </a:rPr>
                        <a:t>source</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reference</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implementations</a:t>
                      </a:r>
                      <a:r>
                        <a:rPr lang="es-ES_tradnl" sz="1400" b="0" dirty="0" smtClean="0">
                          <a:solidFill>
                            <a:schemeClr val="tx1"/>
                          </a:solidFill>
                          <a:effectLst/>
                          <a:latin typeface="Telefonica Text" panose="02000506040000020004" pitchFamily="2" charset="0"/>
                        </a:rPr>
                        <a:t> </a:t>
                      </a:r>
                      <a:r>
                        <a:rPr lang="es-ES_tradnl" sz="1400" b="0" baseline="0" dirty="0" smtClean="0">
                          <a:solidFill>
                            <a:schemeClr val="tx1"/>
                          </a:solidFill>
                          <a:effectLst/>
                          <a:latin typeface="Telefonica Text" panose="02000506040000020004" pitchFamily="2" charset="0"/>
                        </a:rPr>
                        <a:t>(</a:t>
                      </a:r>
                      <a:r>
                        <a:rPr lang="es-ES_tradnl" sz="1400" b="0" baseline="0" dirty="0" err="1" smtClean="0">
                          <a:solidFill>
                            <a:schemeClr val="tx1"/>
                          </a:solidFill>
                          <a:effectLst/>
                          <a:latin typeface="Telefonica Text" panose="02000506040000020004" pitchFamily="2" charset="0"/>
                        </a:rPr>
                        <a:t>see</a:t>
                      </a:r>
                      <a:r>
                        <a:rPr lang="es-ES_tradnl" sz="1400" b="0" baseline="0" dirty="0" smtClean="0">
                          <a:solidFill>
                            <a:schemeClr val="tx1"/>
                          </a:solidFill>
                          <a:effectLst/>
                          <a:latin typeface="Telefonica Text" panose="02000506040000020004" pitchFamily="2" charset="0"/>
                        </a:rPr>
                        <a:t> [1], [2])</a:t>
                      </a:r>
                    </a:p>
                    <a:p>
                      <a:r>
                        <a:rPr lang="es-ES_tradnl" sz="1400" b="0" baseline="0" dirty="0" smtClean="0">
                          <a:solidFill>
                            <a:schemeClr val="tx1"/>
                          </a:solidFill>
                          <a:effectLst/>
                          <a:latin typeface="Telefonica Text" panose="02000506040000020004" pitchFamily="2" charset="0"/>
                        </a:rPr>
                        <a:t>100+ M€ of </a:t>
                      </a:r>
                      <a:r>
                        <a:rPr lang="es-ES_tradnl" sz="1400" b="0" baseline="0" dirty="0" err="1" smtClean="0">
                          <a:solidFill>
                            <a:schemeClr val="tx1"/>
                          </a:solidFill>
                          <a:effectLst/>
                          <a:latin typeface="Telefonica Text" panose="02000506040000020004" pitchFamily="2" charset="0"/>
                        </a:rPr>
                        <a:t>investment</a:t>
                      </a:r>
                      <a:r>
                        <a:rPr lang="es-ES_tradnl" sz="1400" b="0" baseline="0" dirty="0" smtClean="0">
                          <a:solidFill>
                            <a:schemeClr val="tx1"/>
                          </a:solidFill>
                          <a:effectLst/>
                          <a:latin typeface="Telefonica Text" panose="02000506040000020004" pitchFamily="2" charset="0"/>
                        </a:rPr>
                        <a:t> (2011-2016)</a:t>
                      </a: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r>
              <a:tr h="1355885">
                <a:tc>
                  <a:txBody>
                    <a:bodyPr/>
                    <a:lstStyle/>
                    <a:p>
                      <a:r>
                        <a:rPr lang="es-ES_tradnl" sz="1400" b="1" dirty="0" smtClean="0">
                          <a:solidFill>
                            <a:schemeClr val="tx1"/>
                          </a:solidFill>
                          <a:effectLst/>
                          <a:latin typeface="Telefonica Text" panose="02000506040000020004" pitchFamily="2" charset="0"/>
                        </a:rPr>
                        <a:t>Experimental </a:t>
                      </a:r>
                      <a:r>
                        <a:rPr lang="es-ES_tradnl" sz="1400" b="1" dirty="0" err="1" smtClean="0">
                          <a:solidFill>
                            <a:schemeClr val="tx1"/>
                          </a:solidFill>
                          <a:effectLst/>
                          <a:latin typeface="Telefonica Text" panose="02000506040000020004" pitchFamily="2" charset="0"/>
                        </a:rPr>
                        <a:t>environment</a:t>
                      </a:r>
                      <a:endParaRPr lang="es-ES_tradnl" sz="1400" b="1"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err="1" smtClean="0">
                          <a:solidFill>
                            <a:schemeClr val="tx1"/>
                          </a:solidFill>
                          <a:effectLst/>
                          <a:latin typeface="Telefonica Text" panose="02000506040000020004" pitchFamily="2" charset="0"/>
                        </a:rPr>
                        <a:t>Ability</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to</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experiment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with</a:t>
                      </a:r>
                      <a:r>
                        <a:rPr lang="es-ES_tradnl" sz="1400" b="0" baseline="0" dirty="0" smtClean="0">
                          <a:solidFill>
                            <a:schemeClr val="tx1"/>
                          </a:solidFill>
                          <a:effectLst/>
                          <a:latin typeface="Telefonica Text" panose="02000506040000020004" pitchFamily="2" charset="0"/>
                        </a:rPr>
                        <a:t> real data </a:t>
                      </a:r>
                      <a:r>
                        <a:rPr lang="es-ES_tradnl" sz="1400" b="0" baseline="0" dirty="0" err="1" smtClean="0">
                          <a:solidFill>
                            <a:schemeClr val="tx1"/>
                          </a:solidFill>
                          <a:effectLst/>
                          <a:latin typeface="Telefonica Text" panose="02000506040000020004" pitchFamily="2" charset="0"/>
                        </a:rPr>
                        <a:t>coming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from</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cities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not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just</a:t>
                      </a:r>
                      <a:r>
                        <a:rPr lang="es-ES_tradnl" sz="1400" b="0" baseline="0" dirty="0" smtClean="0">
                          <a:solidFill>
                            <a:schemeClr val="tx1"/>
                          </a:solidFill>
                          <a:effectLst/>
                          <a:latin typeface="Telefonica Text" panose="02000506040000020004" pitchFamily="2" charset="0"/>
                        </a:rPr>
                        <a:t> open </a:t>
                      </a:r>
                      <a:r>
                        <a:rPr lang="es-ES_tradnl" sz="1400" b="0" baseline="0" dirty="0" err="1" smtClean="0">
                          <a:solidFill>
                            <a:schemeClr val="tx1"/>
                          </a:solidFill>
                          <a:effectLst/>
                          <a:latin typeface="Telefonica Text" panose="02000506040000020004" pitchFamily="2" charset="0"/>
                        </a:rPr>
                        <a:t>historic</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datasets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but</a:t>
                      </a:r>
                      <a:r>
                        <a:rPr lang="es-ES_tradnl" sz="1400" b="0" baseline="0" dirty="0" smtClean="0">
                          <a:solidFill>
                            <a:schemeClr val="tx1"/>
                          </a:solidFill>
                          <a:effectLst/>
                          <a:latin typeface="Telefonica Text" panose="02000506040000020004" pitchFamily="2" charset="0"/>
                        </a:rPr>
                        <a:t> real-time </a:t>
                      </a:r>
                      <a:r>
                        <a:rPr lang="es-ES_tradnl" sz="1400" b="0" baseline="0" dirty="0" err="1" smtClean="0">
                          <a:solidFill>
                            <a:schemeClr val="tx1"/>
                          </a:solidFill>
                          <a:effectLst/>
                          <a:latin typeface="Telefonica Text" panose="02000506040000020004" pitchFamily="2" charset="0"/>
                        </a:rPr>
                        <a:t>dat</a:t>
                      </a:r>
                      <a:r>
                        <a:rPr lang="es-ES_tradnl" sz="1400" b="0" baseline="0" dirty="0" smtClean="0">
                          <a:solidFill>
                            <a:schemeClr val="tx1"/>
                          </a:solidFill>
                          <a:effectLst/>
                          <a:latin typeface="Telefonica Text" panose="02000506040000020004" pitchFamily="2" charset="0"/>
                        </a:rPr>
                        <a:t>).</a:t>
                      </a:r>
                    </a:p>
                    <a:p>
                      <a:r>
                        <a:rPr lang="es-ES_tradnl" sz="1400" b="0" baseline="0" dirty="0" smtClean="0">
                          <a:solidFill>
                            <a:schemeClr val="tx1"/>
                          </a:solidFill>
                          <a:effectLst/>
                          <a:latin typeface="Telefonica Text" panose="02000506040000020004" pitchFamily="2" charset="0"/>
                        </a:rPr>
                        <a:t>Free Cloud </a:t>
                      </a:r>
                      <a:r>
                        <a:rPr lang="es-ES_tradnl" sz="1400" b="0" baseline="0" dirty="0" err="1" smtClean="0">
                          <a:solidFill>
                            <a:schemeClr val="tx1"/>
                          </a:solidFill>
                          <a:effectLst/>
                          <a:latin typeface="Telefonica Text" panose="02000506040000020004" pitchFamily="2" charset="0"/>
                        </a:rPr>
                        <a:t>capacity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enabling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entrepreneurs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to</a:t>
                      </a:r>
                      <a:r>
                        <a:rPr lang="es-ES_tradnl" sz="1400" b="0" baseline="0" dirty="0" smtClean="0">
                          <a:solidFill>
                            <a:schemeClr val="tx1"/>
                          </a:solidFill>
                          <a:effectLst/>
                          <a:latin typeface="Telefonica Text" panose="02000506040000020004" pitchFamily="2" charset="0"/>
                        </a:rPr>
                        <a:t> test and host a </a:t>
                      </a:r>
                      <a:r>
                        <a:rPr lang="es-ES_tradnl" sz="1400" b="0" baseline="0" dirty="0" err="1" smtClean="0">
                          <a:solidFill>
                            <a:schemeClr val="tx1"/>
                          </a:solidFill>
                          <a:effectLst/>
                          <a:latin typeface="Telefonica Text" panose="02000506040000020004" pitchFamily="2" charset="0"/>
                        </a:rPr>
                        <a:t>permanent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showcase</a:t>
                      </a:r>
                      <a:r>
                        <a:rPr lang="es-ES_tradnl" sz="1400" b="0" baseline="0" dirty="0" smtClean="0">
                          <a:solidFill>
                            <a:schemeClr val="tx1"/>
                          </a:solidFill>
                          <a:effectLst/>
                          <a:latin typeface="Telefonica Text" panose="02000506040000020004" pitchFamily="2" charset="0"/>
                        </a:rPr>
                        <a:t> of </a:t>
                      </a:r>
                      <a:r>
                        <a:rPr lang="es-ES_tradnl" sz="1400" b="0" baseline="0" dirty="0" err="1" smtClean="0">
                          <a:solidFill>
                            <a:schemeClr val="tx1"/>
                          </a:solidFill>
                          <a:effectLst/>
                          <a:latin typeface="Telefonica Text" panose="02000506040000020004" pitchFamily="2" charset="0"/>
                        </a:rPr>
                        <a:t>their</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applications</a:t>
                      </a:r>
                      <a:r>
                        <a:rPr lang="es-ES_tradnl" sz="1400" b="0" baseline="0" dirty="0" smtClean="0">
                          <a:solidFill>
                            <a:schemeClr val="tx1"/>
                          </a:solidFill>
                          <a:effectLst/>
                          <a:latin typeface="Telefonica Text" panose="02000506040000020004" pitchFamily="2" charset="0"/>
                        </a:rPr>
                        <a:t>. </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smtClean="0">
                          <a:solidFill>
                            <a:schemeClr val="tx1"/>
                          </a:solidFill>
                          <a:effectLst/>
                          <a:latin typeface="Telefonica Text" panose="02000506040000020004" pitchFamily="2" charset="0"/>
                        </a:rPr>
                        <a:t>15</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cities</a:t>
                      </a:r>
                      <a:r>
                        <a:rPr lang="es-ES_tradnl" sz="1400" b="0" baseline="0" dirty="0" smtClean="0">
                          <a:solidFill>
                            <a:schemeClr val="tx1"/>
                          </a:solidFill>
                          <a:effectLst/>
                          <a:latin typeface="Telefonica Text" panose="02000506040000020004" pitchFamily="2" charset="0"/>
                        </a:rPr>
                        <a:t> </a:t>
                      </a:r>
                      <a:r>
                        <a:rPr lang="es-ES_tradnl" sz="1400" b="0" dirty="0" smtClean="0">
                          <a:solidFill>
                            <a:schemeClr val="tx1"/>
                          </a:solidFill>
                          <a:effectLst/>
                          <a:latin typeface="Telefonica Text" panose="02000506040000020004" pitchFamily="2" charset="0"/>
                        </a:rPr>
                        <a:t>(7 in </a:t>
                      </a:r>
                      <a:r>
                        <a:rPr lang="es-ES_tradnl" sz="1400" b="0" dirty="0" err="1" smtClean="0">
                          <a:solidFill>
                            <a:schemeClr val="tx1"/>
                          </a:solidFill>
                          <a:effectLst/>
                          <a:latin typeface="Telefonica Text" panose="02000506040000020004" pitchFamily="2" charset="0"/>
                        </a:rPr>
                        <a:t>Spain</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already</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working</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on</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setting</a:t>
                      </a:r>
                      <a:r>
                        <a:rPr lang="es-ES_tradnl" sz="1400" b="0" dirty="0" smtClean="0">
                          <a:solidFill>
                            <a:schemeClr val="tx1"/>
                          </a:solidFill>
                          <a:effectLst/>
                          <a:latin typeface="Telefonica Text" panose="02000506040000020004" pitchFamily="2" charset="0"/>
                        </a:rPr>
                        <a:t> up a </a:t>
                      </a:r>
                      <a:r>
                        <a:rPr lang="es-ES_tradnl" sz="1400" b="0" baseline="0" dirty="0" err="1" smtClean="0">
                          <a:solidFill>
                            <a:schemeClr val="tx1"/>
                          </a:solidFill>
                          <a:effectLst/>
                          <a:latin typeface="Telefonica Text" panose="02000506040000020004" pitchFamily="2" charset="0"/>
                        </a:rPr>
                        <a:t>connection</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to</a:t>
                      </a:r>
                      <a:r>
                        <a:rPr lang="es-ES_tradnl" sz="1400" b="0" baseline="0" dirty="0" smtClean="0">
                          <a:solidFill>
                            <a:schemeClr val="tx1"/>
                          </a:solidFill>
                          <a:effectLst/>
                          <a:latin typeface="Telefonica Text" panose="02000506040000020004" pitchFamily="2" charset="0"/>
                        </a:rPr>
                        <a:t> </a:t>
                      </a:r>
                      <a:r>
                        <a:rPr lang="es-ES_tradnl" sz="1400" b="0" dirty="0" smtClean="0">
                          <a:solidFill>
                            <a:schemeClr val="tx1"/>
                          </a:solidFill>
                          <a:effectLst/>
                          <a:latin typeface="Telefonica Text" panose="02000506040000020004" pitchFamily="2" charset="0"/>
                        </a:rPr>
                        <a:t>FIWARE </a:t>
                      </a:r>
                      <a:r>
                        <a:rPr lang="es-ES_tradnl" sz="1400" b="0" dirty="0" err="1" smtClean="0">
                          <a:solidFill>
                            <a:schemeClr val="tx1"/>
                          </a:solidFill>
                          <a:effectLst/>
                          <a:latin typeface="Telefonica Text" panose="02000506040000020004" pitchFamily="2" charset="0"/>
                        </a:rPr>
                        <a:t>Lab</a:t>
                      </a:r>
                      <a:r>
                        <a:rPr lang="es-ES_tradnl" sz="1400" b="0" baseline="0" dirty="0" smtClean="0">
                          <a:solidFill>
                            <a:schemeClr val="tx1"/>
                          </a:solidFill>
                          <a:effectLst/>
                          <a:latin typeface="Telefonica Text" panose="02000506040000020004" pitchFamily="2" charset="0"/>
                        </a:rPr>
                        <a:t> [3]</a:t>
                      </a:r>
                    </a:p>
                    <a:p>
                      <a:r>
                        <a:rPr lang="es-ES_tradnl" sz="1400" b="0" dirty="0" smtClean="0">
                          <a:solidFill>
                            <a:schemeClr val="tx1"/>
                          </a:solidFill>
                          <a:effectLst/>
                          <a:latin typeface="Telefonica Text" panose="02000506040000020004" pitchFamily="2" charset="0"/>
                        </a:rPr>
                        <a:t>3000+</a:t>
                      </a:r>
                      <a:r>
                        <a:rPr lang="es-ES_tradnl" sz="1400" b="0" baseline="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cores</a:t>
                      </a:r>
                      <a:r>
                        <a:rPr lang="es-ES_tradnl" sz="1400" b="0" dirty="0" smtClean="0">
                          <a:solidFill>
                            <a:schemeClr val="tx1"/>
                          </a:solidFill>
                          <a:effectLst/>
                          <a:latin typeface="Telefonica Text" panose="02000506040000020004" pitchFamily="2" charset="0"/>
                        </a:rPr>
                        <a:t>,</a:t>
                      </a:r>
                      <a:r>
                        <a:rPr lang="es-ES_tradnl" sz="1400" b="0" baseline="0" dirty="0" smtClean="0">
                          <a:solidFill>
                            <a:schemeClr val="tx1"/>
                          </a:solidFill>
                          <a:effectLst/>
                          <a:latin typeface="Telefonica Text" panose="02000506040000020004" pitchFamily="2" charset="0"/>
                        </a:rPr>
                        <a:t> 16Tb RAM </a:t>
                      </a:r>
                      <a:r>
                        <a:rPr lang="es-ES_tradnl" sz="1400" b="0" dirty="0" smtClean="0">
                          <a:solidFill>
                            <a:schemeClr val="tx1"/>
                          </a:solidFill>
                          <a:effectLst/>
                          <a:latin typeface="Telefonica Text" panose="02000506040000020004" pitchFamily="2" charset="0"/>
                        </a:rPr>
                        <a:t>and 750+</a:t>
                      </a:r>
                      <a:r>
                        <a:rPr lang="es-ES_tradnl" sz="1400" b="0" baseline="0" dirty="0" smtClean="0">
                          <a:solidFill>
                            <a:schemeClr val="tx1"/>
                          </a:solidFill>
                          <a:effectLst/>
                          <a:latin typeface="Telefonica Text" panose="02000506040000020004" pitchFamily="2" charset="0"/>
                        </a:rPr>
                        <a:t> </a:t>
                      </a:r>
                      <a:r>
                        <a:rPr lang="es-ES_tradnl" sz="1400" b="0" dirty="0" smtClean="0">
                          <a:solidFill>
                            <a:schemeClr val="tx1"/>
                          </a:solidFill>
                          <a:effectLst/>
                          <a:latin typeface="Telefonica Text" panose="02000506040000020004" pitchFamily="2" charset="0"/>
                        </a:rPr>
                        <a:t>Tb</a:t>
                      </a:r>
                      <a:r>
                        <a:rPr lang="es-ES_tradnl" sz="1400" b="0" baseline="0" dirty="0" smtClean="0">
                          <a:solidFill>
                            <a:schemeClr val="tx1"/>
                          </a:solidFill>
                          <a:effectLst/>
                          <a:latin typeface="Telefonica Text" panose="02000506040000020004" pitchFamily="2" charset="0"/>
                        </a:rPr>
                        <a:t> HD </a:t>
                      </a:r>
                      <a:r>
                        <a:rPr lang="es-ES_tradnl" sz="1400" b="0" baseline="0" dirty="0" err="1" smtClean="0">
                          <a:solidFill>
                            <a:schemeClr val="tx1"/>
                          </a:solidFill>
                          <a:effectLst/>
                          <a:latin typeface="Telefonica Text" panose="02000506040000020004" pitchFamily="2" charset="0"/>
                        </a:rPr>
                        <a:t>will</a:t>
                      </a:r>
                      <a:r>
                        <a:rPr lang="es-ES_tradnl" sz="1400" b="0" baseline="0" dirty="0" smtClean="0">
                          <a:solidFill>
                            <a:schemeClr val="tx1"/>
                          </a:solidFill>
                          <a:effectLst/>
                          <a:latin typeface="Telefonica Text" panose="02000506040000020004" pitchFamily="2" charset="0"/>
                        </a:rPr>
                        <a:t> be </a:t>
                      </a:r>
                      <a:r>
                        <a:rPr lang="es-ES_tradnl" sz="1400" b="0" baseline="0" dirty="0" err="1" smtClean="0">
                          <a:solidFill>
                            <a:schemeClr val="tx1"/>
                          </a:solidFill>
                          <a:effectLst/>
                          <a:latin typeface="Telefonica Text" panose="02000506040000020004" pitchFamily="2" charset="0"/>
                        </a:rPr>
                        <a:t>the</a:t>
                      </a:r>
                      <a:r>
                        <a:rPr lang="es-ES_tradnl" sz="1400" b="0" baseline="0" dirty="0" smtClean="0">
                          <a:solidFill>
                            <a:schemeClr val="tx1"/>
                          </a:solidFill>
                          <a:effectLst/>
                          <a:latin typeface="Telefonica Text" panose="02000506040000020004" pitchFamily="2" charset="0"/>
                        </a:rPr>
                        <a:t> free </a:t>
                      </a:r>
                      <a:r>
                        <a:rPr lang="es-ES_tradnl" sz="1400" b="0" baseline="0" dirty="0" err="1" smtClean="0">
                          <a:solidFill>
                            <a:schemeClr val="tx1"/>
                          </a:solidFill>
                          <a:effectLst/>
                          <a:latin typeface="Telefonica Text" panose="02000506040000020004" pitchFamily="2" charset="0"/>
                        </a:rPr>
                        <a:t>computing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capacity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provided</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by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the</a:t>
                      </a:r>
                      <a:r>
                        <a:rPr lang="es-ES_tradnl" sz="1400" b="0" baseline="0" dirty="0" smtClean="0">
                          <a:solidFill>
                            <a:schemeClr val="tx1"/>
                          </a:solidFill>
                          <a:effectLst/>
                          <a:latin typeface="Telefonica Text" panose="02000506040000020004" pitchFamily="2" charset="0"/>
                        </a:rPr>
                        <a:t> FIWARE </a:t>
                      </a:r>
                      <a:r>
                        <a:rPr lang="es-ES_tradnl" sz="1400" b="0" baseline="0" dirty="0" err="1" smtClean="0">
                          <a:solidFill>
                            <a:schemeClr val="tx1"/>
                          </a:solidFill>
                          <a:effectLst/>
                          <a:latin typeface="Telefonica Text" panose="02000506040000020004" pitchFamily="2" charset="0"/>
                        </a:rPr>
                        <a:t>Lab</a:t>
                      </a:r>
                      <a:r>
                        <a:rPr lang="es-ES_tradnl" sz="1400" b="0" baseline="0" dirty="0" smtClean="0">
                          <a:solidFill>
                            <a:schemeClr val="tx1"/>
                          </a:solidFill>
                          <a:effectLst/>
                          <a:latin typeface="Telefonica Text" panose="02000506040000020004" pitchFamily="2" charset="0"/>
                        </a:rPr>
                        <a:t> </a:t>
                      </a:r>
                      <a:r>
                        <a:rPr lang="es-ES_tradnl" sz="1400" b="0" dirty="0" smtClean="0">
                          <a:solidFill>
                            <a:schemeClr val="tx1"/>
                          </a:solidFill>
                          <a:effectLst/>
                          <a:latin typeface="Telefonica Text" panose="02000506040000020004" pitchFamily="2" charset="0"/>
                        </a:rPr>
                        <a:t>Cloud </a:t>
                      </a:r>
                      <a:r>
                        <a:rPr lang="es-ES_tradnl" sz="1400" b="0" dirty="0" err="1" smtClean="0">
                          <a:solidFill>
                            <a:schemeClr val="tx1"/>
                          </a:solidFill>
                          <a:effectLst/>
                          <a:latin typeface="Telefonica Text" panose="02000506040000020004" pitchFamily="2" charset="0"/>
                        </a:rPr>
                        <a:t>across</a:t>
                      </a:r>
                      <a:r>
                        <a:rPr lang="es-ES_tradnl" sz="1400" b="0" dirty="0" smtClean="0">
                          <a:solidFill>
                            <a:schemeClr val="tx1"/>
                          </a:solidFill>
                          <a:effectLst/>
                          <a:latin typeface="Telefonica Text" panose="02000506040000020004" pitchFamily="2" charset="0"/>
                        </a:rPr>
                        <a:t> </a:t>
                      </a:r>
                      <a:r>
                        <a:rPr lang="es-ES_tradnl" sz="1400" b="0" baseline="0" dirty="0" smtClean="0">
                          <a:solidFill>
                            <a:schemeClr val="tx1"/>
                          </a:solidFill>
                          <a:effectLst/>
                          <a:latin typeface="Telefonica Text" panose="02000506040000020004" pitchFamily="2" charset="0"/>
                        </a:rPr>
                        <a:t>16 </a:t>
                      </a:r>
                      <a:r>
                        <a:rPr lang="es-ES_tradnl" sz="1400" b="0" baseline="0" dirty="0" err="1" smtClean="0">
                          <a:solidFill>
                            <a:schemeClr val="tx1"/>
                          </a:solidFill>
                          <a:effectLst/>
                          <a:latin typeface="Telefonica Text" panose="02000506040000020004" pitchFamily="2" charset="0"/>
                        </a:rPr>
                        <a:t>nodes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distributed</a:t>
                      </a:r>
                      <a:r>
                        <a:rPr lang="es-ES_tradnl" sz="1400" b="0" baseline="0" dirty="0" smtClean="0">
                          <a:solidFill>
                            <a:schemeClr val="tx1"/>
                          </a:solidFill>
                          <a:effectLst/>
                          <a:latin typeface="Telefonica Text" panose="02000506040000020004" pitchFamily="2" charset="0"/>
                        </a:rPr>
                        <a:t> in </a:t>
                      </a:r>
                      <a:r>
                        <a:rPr lang="es-ES_tradnl" sz="1400" b="0" baseline="0" dirty="0" err="1" smtClean="0">
                          <a:solidFill>
                            <a:schemeClr val="tx1"/>
                          </a:solidFill>
                          <a:effectLst/>
                          <a:latin typeface="Telefonica Text" panose="02000506040000020004" pitchFamily="2" charset="0"/>
                        </a:rPr>
                        <a:t>Europe</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r>
              <a:tr h="1562389">
                <a:tc>
                  <a:txBody>
                    <a:bodyPr/>
                    <a:lstStyle/>
                    <a:p>
                      <a:r>
                        <a:rPr lang="es-ES_tradnl" sz="1400" b="1" dirty="0" smtClean="0">
                          <a:solidFill>
                            <a:schemeClr val="tx1"/>
                          </a:solidFill>
                          <a:effectLst/>
                          <a:latin typeface="Telefonica Text" panose="02000506040000020004" pitchFamily="2" charset="0"/>
                        </a:rPr>
                        <a:t>Incentives</a:t>
                      </a:r>
                      <a:r>
                        <a:rPr lang="es-ES_tradnl" sz="1400" b="1" baseline="0" dirty="0" smtClean="0">
                          <a:solidFill>
                            <a:schemeClr val="tx1"/>
                          </a:solidFill>
                          <a:effectLst/>
                          <a:latin typeface="Telefonica Text" panose="02000506040000020004" pitchFamily="2" charset="0"/>
                        </a:rPr>
                        <a:t> </a:t>
                      </a:r>
                      <a:r>
                        <a:rPr lang="es-ES_tradnl" sz="1400" b="1" baseline="0" dirty="0" err="1" smtClean="0">
                          <a:solidFill>
                            <a:schemeClr val="tx1"/>
                          </a:solidFill>
                          <a:effectLst/>
                          <a:latin typeface="Telefonica Text" panose="02000506040000020004" pitchFamily="2" charset="0"/>
                        </a:rPr>
                        <a:t>for</a:t>
                      </a:r>
                      <a:r>
                        <a:rPr lang="es-ES_tradnl" sz="1400" b="1" baseline="0" dirty="0" smtClean="0">
                          <a:solidFill>
                            <a:schemeClr val="tx1"/>
                          </a:solidFill>
                          <a:effectLst/>
                          <a:latin typeface="Telefonica Text" panose="02000506040000020004" pitchFamily="2" charset="0"/>
                        </a:rPr>
                        <a:t> </a:t>
                      </a:r>
                      <a:r>
                        <a:rPr lang="es-ES_tradnl" sz="1400" b="1" baseline="0" dirty="0" err="1" smtClean="0">
                          <a:solidFill>
                            <a:schemeClr val="tx1"/>
                          </a:solidFill>
                          <a:effectLst/>
                          <a:latin typeface="Telefonica Text" panose="02000506040000020004" pitchFamily="2" charset="0"/>
                        </a:rPr>
                        <a:t>creating</a:t>
                      </a:r>
                      <a:r>
                        <a:rPr lang="es-ES_tradnl" sz="1400" b="1" baseline="0" dirty="0" smtClean="0">
                          <a:solidFill>
                            <a:schemeClr val="tx1"/>
                          </a:solidFill>
                          <a:effectLst/>
                          <a:latin typeface="Telefonica Text" panose="02000506040000020004" pitchFamily="2" charset="0"/>
                        </a:rPr>
                        <a:t> </a:t>
                      </a:r>
                      <a:r>
                        <a:rPr lang="es-ES_tradnl" sz="1400" b="1" baseline="0" dirty="0" err="1" smtClean="0">
                          <a:solidFill>
                            <a:schemeClr val="tx1"/>
                          </a:solidFill>
                          <a:effectLst/>
                          <a:latin typeface="Telefonica Text" panose="02000506040000020004" pitchFamily="2" charset="0"/>
                        </a:rPr>
                        <a:t>the</a:t>
                      </a:r>
                      <a:r>
                        <a:rPr lang="es-ES_tradnl" sz="1400" b="1" baseline="0" dirty="0" smtClean="0">
                          <a:solidFill>
                            <a:schemeClr val="tx1"/>
                          </a:solidFill>
                          <a:effectLst/>
                          <a:latin typeface="Telefonica Text" panose="02000506040000020004" pitchFamily="2" charset="0"/>
                        </a:rPr>
                        <a:t> </a:t>
                      </a:r>
                      <a:r>
                        <a:rPr lang="es-ES_tradnl" sz="1400" b="1" baseline="0" dirty="0" err="1" smtClean="0">
                          <a:solidFill>
                            <a:schemeClr val="tx1"/>
                          </a:solidFill>
                          <a:effectLst/>
                          <a:latin typeface="Telefonica Text" panose="02000506040000020004" pitchFamily="2" charset="0"/>
                        </a:rPr>
                        <a:t>ecosystem</a:t>
                      </a:r>
                      <a:endParaRPr lang="es-ES_tradnl" sz="1400" b="1"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baseline="0" dirty="0" err="1" smtClean="0">
                          <a:solidFill>
                            <a:schemeClr val="tx1"/>
                          </a:solidFill>
                          <a:effectLst/>
                          <a:latin typeface="Telefonica Text" panose="02000506040000020004" pitchFamily="2" charset="0"/>
                        </a:rPr>
                        <a:t>Engagement</a:t>
                      </a:r>
                      <a:r>
                        <a:rPr lang="es-ES_tradnl" sz="1400" b="0" baseline="0" dirty="0" smtClean="0">
                          <a:solidFill>
                            <a:schemeClr val="tx1"/>
                          </a:solidFill>
                          <a:effectLst/>
                          <a:latin typeface="Telefonica Text" panose="02000506040000020004" pitchFamily="2" charset="0"/>
                        </a:rPr>
                        <a:t> of </a:t>
                      </a:r>
                      <a:r>
                        <a:rPr lang="es-ES_tradnl" sz="1400" b="0" baseline="0" dirty="0" err="1" smtClean="0">
                          <a:solidFill>
                            <a:schemeClr val="tx1"/>
                          </a:solidFill>
                          <a:effectLst/>
                          <a:latin typeface="Telefonica Text" panose="02000506040000020004" pitchFamily="2" charset="0"/>
                        </a:rPr>
                        <a:t>technology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providers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entrepreneurs</a:t>
                      </a:r>
                      <a:r>
                        <a:rPr lang="es-ES_tradnl" sz="1400" b="0" baseline="0" dirty="0" smtClean="0">
                          <a:solidFill>
                            <a:schemeClr val="tx1"/>
                          </a:solidFill>
                          <a:effectLst/>
                          <a:latin typeface="Telefonica Text" panose="02000506040000020004" pitchFamily="2" charset="0"/>
                        </a:rPr>
                        <a:t>, data </a:t>
                      </a:r>
                      <a:r>
                        <a:rPr lang="es-ES_tradnl" sz="1400" b="0" baseline="0" dirty="0" err="1" smtClean="0">
                          <a:solidFill>
                            <a:schemeClr val="tx1"/>
                          </a:solidFill>
                          <a:effectLst/>
                          <a:latin typeface="Telefonica Text" panose="02000506040000020004" pitchFamily="2" charset="0"/>
                        </a:rPr>
                        <a:t>providers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customers</a:t>
                      </a:r>
                      <a:endParaRPr lang="es-ES_tradnl" sz="1400" b="0" baseline="0" dirty="0" smtClean="0">
                        <a:solidFill>
                          <a:schemeClr val="tx1"/>
                        </a:solidFill>
                        <a:effectLst/>
                        <a:latin typeface="Telefonica Text" panose="02000506040000020004" pitchFamily="2" charset="0"/>
                      </a:endParaRPr>
                    </a:p>
                    <a:p>
                      <a:r>
                        <a:rPr lang="es-ES_tradnl" sz="1400" b="0" baseline="0" dirty="0" err="1" smtClean="0">
                          <a:solidFill>
                            <a:schemeClr val="tx1"/>
                          </a:solidFill>
                          <a:effectLst/>
                          <a:latin typeface="Telefonica Text" panose="02000506040000020004" pitchFamily="2" charset="0"/>
                        </a:rPr>
                        <a:t>Funding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for</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first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entrepreneurs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joining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the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ecosystem</a:t>
                      </a:r>
                      <a:r>
                        <a:rPr lang="es-ES_tradnl" sz="1400" b="0" baseline="0" dirty="0" smtClean="0">
                          <a:solidFill>
                            <a:schemeClr val="tx1"/>
                          </a:solidFill>
                          <a:effectLst/>
                          <a:latin typeface="Telefonica Text" panose="02000506040000020004" pitchFamily="2" charset="0"/>
                        </a:rPr>
                        <a:t>.</a:t>
                      </a:r>
                    </a:p>
                    <a:p>
                      <a:r>
                        <a:rPr lang="es-ES_tradnl" sz="1400" b="0" baseline="0" dirty="0" err="1" smtClean="0">
                          <a:solidFill>
                            <a:schemeClr val="tx1"/>
                          </a:solidFill>
                          <a:effectLst/>
                          <a:latin typeface="Telefonica Text" panose="02000506040000020004" pitchFamily="2" charset="0"/>
                        </a:rPr>
                        <a:t>Invesment</a:t>
                      </a:r>
                      <a:r>
                        <a:rPr lang="es-ES_tradnl" sz="1400" b="0" baseline="0" dirty="0" smtClean="0">
                          <a:solidFill>
                            <a:schemeClr val="tx1"/>
                          </a:solidFill>
                          <a:effectLst/>
                          <a:latin typeface="Telefonica Text" panose="02000506040000020004" pitchFamily="2" charset="0"/>
                        </a:rPr>
                        <a:t> in </a:t>
                      </a:r>
                      <a:r>
                        <a:rPr lang="es-ES_tradnl" sz="1400" b="0" baseline="0" dirty="0" err="1" smtClean="0">
                          <a:solidFill>
                            <a:schemeClr val="tx1"/>
                          </a:solidFill>
                          <a:effectLst/>
                          <a:latin typeface="Telefonica Text" panose="02000506040000020004" pitchFamily="2" charset="0"/>
                        </a:rPr>
                        <a:t>promotion</a:t>
                      </a:r>
                      <a:r>
                        <a:rPr lang="es-ES_tradnl" sz="1400" b="0" baseline="0" dirty="0" smtClean="0">
                          <a:solidFill>
                            <a:schemeClr val="tx1"/>
                          </a:solidFill>
                          <a:effectLst/>
                          <a:latin typeface="Telefonica Text" panose="02000506040000020004" pitchFamily="2" charset="0"/>
                        </a:rPr>
                        <a:t> and </a:t>
                      </a:r>
                      <a:r>
                        <a:rPr lang="es-ES_tradnl" sz="1400" b="0" baseline="0" dirty="0" err="1" smtClean="0">
                          <a:solidFill>
                            <a:schemeClr val="tx1"/>
                          </a:solidFill>
                          <a:effectLst/>
                          <a:latin typeface="Telefonica Text" panose="02000506040000020004" pitchFamily="2" charset="0"/>
                        </a:rPr>
                        <a:t>dissemination</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activities</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smtClean="0">
                          <a:solidFill>
                            <a:schemeClr val="tx1"/>
                          </a:solidFill>
                          <a:effectLst/>
                          <a:latin typeface="Telefonica Text" panose="02000506040000020004" pitchFamily="2" charset="0"/>
                        </a:rPr>
                        <a:t>52 </a:t>
                      </a:r>
                      <a:r>
                        <a:rPr lang="es-ES_tradnl" sz="1400" b="0" dirty="0" err="1" smtClean="0">
                          <a:solidFill>
                            <a:schemeClr val="tx1"/>
                          </a:solidFill>
                          <a:effectLst/>
                          <a:latin typeface="Telefonica Text" panose="02000506040000020004" pitchFamily="2" charset="0"/>
                        </a:rPr>
                        <a:t>partners</a:t>
                      </a:r>
                      <a:r>
                        <a:rPr lang="es-ES_tradnl" sz="1400" b="0" dirty="0" smtClean="0">
                          <a:solidFill>
                            <a:schemeClr val="tx1"/>
                          </a:solidFill>
                          <a:effectLst/>
                          <a:latin typeface="Telefonica Text" panose="02000506040000020004" pitchFamily="2" charset="0"/>
                        </a:rPr>
                        <a:t>, 13 </a:t>
                      </a:r>
                      <a:r>
                        <a:rPr lang="es-ES_tradnl" sz="1400" b="0" dirty="0" err="1" smtClean="0">
                          <a:solidFill>
                            <a:schemeClr val="tx1"/>
                          </a:solidFill>
                          <a:effectLst/>
                          <a:latin typeface="Telefonica Text" panose="02000506040000020004" pitchFamily="2" charset="0"/>
                        </a:rPr>
                        <a:t>countries</a:t>
                      </a:r>
                      <a:r>
                        <a:rPr lang="es-ES_tradnl" sz="1400" b="0" baseline="0" dirty="0" smtClean="0">
                          <a:solidFill>
                            <a:schemeClr val="tx1"/>
                          </a:solidFill>
                          <a:effectLst/>
                          <a:latin typeface="Telefonica Text" panose="02000506040000020004" pitchFamily="2" charset="0"/>
                        </a:rPr>
                        <a:t> </a:t>
                      </a:r>
                      <a:r>
                        <a:rPr lang="es-ES_tradnl" sz="1400" b="0" dirty="0" smtClean="0">
                          <a:solidFill>
                            <a:schemeClr val="tx1"/>
                          </a:solidFill>
                          <a:effectLst/>
                          <a:latin typeface="Telefonica Text" panose="02000506040000020004" pitchFamily="2" charset="0"/>
                        </a:rPr>
                        <a:t>(</a:t>
                      </a:r>
                      <a:r>
                        <a:rPr lang="es-ES_tradnl" sz="1400" b="0" dirty="0" err="1" smtClean="0">
                          <a:solidFill>
                            <a:schemeClr val="tx1"/>
                          </a:solidFill>
                          <a:effectLst/>
                          <a:latin typeface="Telefonica Text" panose="02000506040000020004" pitchFamily="2" charset="0"/>
                        </a:rPr>
                        <a:t>just</a:t>
                      </a:r>
                      <a:r>
                        <a:rPr lang="es-ES_tradnl" sz="1400" b="0" dirty="0" smtClean="0">
                          <a:solidFill>
                            <a:schemeClr val="tx1"/>
                          </a:solidFill>
                          <a:effectLst/>
                          <a:latin typeface="Telefonica Text" panose="02000506040000020004" pitchFamily="2" charset="0"/>
                        </a:rPr>
                        <a:t> FIWARE)</a:t>
                      </a:r>
                    </a:p>
                    <a:p>
                      <a:endParaRPr lang="es-ES_tradnl" sz="1400" b="0" dirty="0" smtClean="0">
                        <a:solidFill>
                          <a:schemeClr val="tx1"/>
                        </a:solidFill>
                        <a:effectLst/>
                        <a:latin typeface="Telefonica Text" panose="02000506040000020004" pitchFamily="2" charset="0"/>
                      </a:endParaRPr>
                    </a:p>
                    <a:p>
                      <a:r>
                        <a:rPr lang="es-ES_tradnl" sz="1400" b="0" dirty="0" smtClean="0">
                          <a:solidFill>
                            <a:schemeClr val="tx1"/>
                          </a:solidFill>
                          <a:effectLst/>
                          <a:latin typeface="Telefonica Text" panose="02000506040000020004" pitchFamily="2" charset="0"/>
                        </a:rPr>
                        <a:t>100 M€ </a:t>
                      </a:r>
                      <a:r>
                        <a:rPr lang="es-ES_tradnl" sz="1400" b="0" dirty="0" err="1" smtClean="0">
                          <a:solidFill>
                            <a:schemeClr val="tx1"/>
                          </a:solidFill>
                          <a:effectLst/>
                          <a:latin typeface="Telefonica Text" panose="02000506040000020004" pitchFamily="2" charset="0"/>
                        </a:rPr>
                        <a:t>devoted</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to</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fund</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entrepreneurs</a:t>
                      </a:r>
                      <a:r>
                        <a:rPr lang="es-ES_tradnl" sz="1400" b="0" dirty="0" smtClean="0">
                          <a:solidFill>
                            <a:schemeClr val="tx1"/>
                          </a:solidFill>
                          <a:effectLst/>
                          <a:latin typeface="Telefonica Text" panose="02000506040000020004" pitchFamily="2" charset="0"/>
                        </a:rPr>
                        <a:t> in</a:t>
                      </a:r>
                      <a:r>
                        <a:rPr lang="es-ES_tradnl" sz="1400" b="0" baseline="0" dirty="0" smtClean="0">
                          <a:solidFill>
                            <a:schemeClr val="tx1"/>
                          </a:solidFill>
                          <a:effectLst/>
                          <a:latin typeface="Telefonica Text" panose="02000506040000020004" pitchFamily="2" charset="0"/>
                        </a:rPr>
                        <a:t> 2014-2016.   </a:t>
                      </a:r>
                      <a:r>
                        <a:rPr lang="es-ES_tradnl" sz="1400" b="0" baseline="0" dirty="0" err="1" smtClean="0">
                          <a:solidFill>
                            <a:schemeClr val="tx1"/>
                          </a:solidFill>
                          <a:effectLst/>
                          <a:latin typeface="Telefonica Text" panose="02000506040000020004" pitchFamily="2" charset="0"/>
                        </a:rPr>
                        <a:t>Additional</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opportunities</a:t>
                      </a:r>
                      <a:r>
                        <a:rPr lang="es-ES_tradnl" sz="1400" b="0" baseline="0" dirty="0" smtClean="0">
                          <a:solidFill>
                            <a:schemeClr val="tx1"/>
                          </a:solidFill>
                          <a:effectLst/>
                          <a:latin typeface="Telefonica Text" panose="02000506040000020004" pitchFamily="2" charset="0"/>
                        </a:rPr>
                        <a:t> in </a:t>
                      </a:r>
                      <a:r>
                        <a:rPr lang="es-ES_tradnl" sz="1400" b="0" baseline="0" dirty="0" err="1" smtClean="0">
                          <a:solidFill>
                            <a:schemeClr val="tx1"/>
                          </a:solidFill>
                          <a:effectLst/>
                          <a:latin typeface="Telefonica Text" panose="02000506040000020004" pitchFamily="2" charset="0"/>
                        </a:rPr>
                        <a:t>Horizon</a:t>
                      </a:r>
                      <a:r>
                        <a:rPr lang="es-ES_tradnl" sz="1400" b="0" baseline="0" dirty="0" smtClean="0">
                          <a:solidFill>
                            <a:schemeClr val="tx1"/>
                          </a:solidFill>
                          <a:effectLst/>
                          <a:latin typeface="Telefonica Text" panose="02000506040000020004" pitchFamily="2" charset="0"/>
                        </a:rPr>
                        <a:t> 2020.</a:t>
                      </a:r>
                    </a:p>
                    <a:p>
                      <a:r>
                        <a:rPr lang="es-ES_tradnl" sz="1400" b="0" baseline="0" dirty="0" smtClean="0">
                          <a:solidFill>
                            <a:schemeClr val="tx1"/>
                          </a:solidFill>
                          <a:effectLst/>
                          <a:latin typeface="Telefonica Text" panose="02000506040000020004" pitchFamily="2" charset="0"/>
                        </a:rPr>
                        <a:t>6,2+ M€ </a:t>
                      </a:r>
                      <a:r>
                        <a:rPr lang="es-ES_tradnl" sz="1400" b="0" baseline="0" dirty="0" err="1" smtClean="0">
                          <a:solidFill>
                            <a:schemeClr val="tx1"/>
                          </a:solidFill>
                          <a:effectLst/>
                          <a:latin typeface="Telefonica Text" panose="02000506040000020004" pitchFamily="2" charset="0"/>
                        </a:rPr>
                        <a:t>devoted</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to</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dissemination</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r>
              <a:tr h="904661">
                <a:tc>
                  <a:txBody>
                    <a:bodyPr/>
                    <a:lstStyle/>
                    <a:p>
                      <a:r>
                        <a:rPr lang="es-ES_tradnl" sz="1400" b="1" dirty="0" smtClean="0">
                          <a:solidFill>
                            <a:schemeClr val="tx1"/>
                          </a:solidFill>
                          <a:effectLst/>
                          <a:latin typeface="Telefonica Text" panose="02000506040000020004" pitchFamily="2" charset="0"/>
                        </a:rPr>
                        <a:t>Global </a:t>
                      </a:r>
                      <a:r>
                        <a:rPr lang="es-ES_tradnl" sz="1400" b="1" dirty="0" err="1" smtClean="0">
                          <a:solidFill>
                            <a:schemeClr val="tx1"/>
                          </a:solidFill>
                          <a:effectLst/>
                          <a:latin typeface="Telefonica Text" panose="02000506040000020004" pitchFamily="2" charset="0"/>
                        </a:rPr>
                        <a:t>footprint</a:t>
                      </a:r>
                      <a:endParaRPr lang="es-ES_tradnl" sz="1400" b="1"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err="1" smtClean="0">
                          <a:solidFill>
                            <a:schemeClr val="tx1"/>
                          </a:solidFill>
                          <a:effectLst/>
                          <a:latin typeface="Telefonica Text" panose="02000506040000020004" pitchFamily="2" charset="0"/>
                        </a:rPr>
                        <a:t>Helping</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entrepreneurs</a:t>
                      </a:r>
                      <a:r>
                        <a:rPr lang="es-ES_tradnl" sz="1400" b="0" baseline="0" dirty="0" smtClean="0">
                          <a:solidFill>
                            <a:schemeClr val="tx1"/>
                          </a:solidFill>
                          <a:effectLst/>
                          <a:latin typeface="Telefonica Text" panose="02000506040000020004" pitchFamily="2" charset="0"/>
                        </a:rPr>
                        <a:t> and </a:t>
                      </a:r>
                      <a:r>
                        <a:rPr lang="es-ES_tradnl" sz="1400" b="0" baseline="0" dirty="0" err="1" smtClean="0">
                          <a:solidFill>
                            <a:schemeClr val="tx1"/>
                          </a:solidFill>
                          <a:effectLst/>
                          <a:latin typeface="Telefonica Text" panose="02000506040000020004" pitchFamily="2" charset="0"/>
                        </a:rPr>
                        <a:t>technology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providers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to</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create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opportunities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not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just</a:t>
                      </a:r>
                      <a:r>
                        <a:rPr lang="es-ES_tradnl" sz="1400" b="0" baseline="0" dirty="0" smtClean="0">
                          <a:solidFill>
                            <a:schemeClr val="tx1"/>
                          </a:solidFill>
                          <a:effectLst/>
                          <a:latin typeface="Telefonica Text" panose="02000506040000020004" pitchFamily="2" charset="0"/>
                        </a:rPr>
                        <a:t> in </a:t>
                      </a:r>
                      <a:r>
                        <a:rPr lang="es-ES_tradnl" sz="1400" b="0" baseline="0" dirty="0" err="1" smtClean="0">
                          <a:solidFill>
                            <a:schemeClr val="tx1"/>
                          </a:solidFill>
                          <a:effectLst/>
                          <a:latin typeface="Telefonica Text" panose="02000506040000020004" pitchFamily="2" charset="0"/>
                        </a:rPr>
                        <a:t>Europe</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but</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other</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regions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Latam</a:t>
                      </a:r>
                      <a:r>
                        <a:rPr lang="es-ES_tradnl" sz="1400" b="0" baseline="0" dirty="0" smtClean="0">
                          <a:solidFill>
                            <a:schemeClr val="tx1"/>
                          </a:solidFill>
                          <a:effectLst/>
                          <a:latin typeface="Telefonica Text" panose="02000506040000020004" pitchFamily="2" charset="0"/>
                        </a:rPr>
                        <a:t>, Asia and, </a:t>
                      </a:r>
                      <a:r>
                        <a:rPr lang="es-ES_tradnl" sz="1400" b="0" baseline="0" dirty="0" err="1" smtClean="0">
                          <a:solidFill>
                            <a:schemeClr val="tx1"/>
                          </a:solidFill>
                          <a:effectLst/>
                          <a:latin typeface="Telefonica Text" panose="02000506040000020004" pitchFamily="2" charset="0"/>
                        </a:rPr>
                        <a:t>why</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not</a:t>
                      </a:r>
                      <a:r>
                        <a:rPr lang="es-ES_tradnl" sz="1400" b="0" baseline="0" dirty="0" smtClean="0">
                          <a:solidFill>
                            <a:schemeClr val="tx1"/>
                          </a:solidFill>
                          <a:effectLst/>
                          <a:latin typeface="Telefonica Text" panose="02000506040000020004" pitchFamily="2" charset="0"/>
                        </a:rPr>
                        <a:t>, USA)</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c>
                  <a:txBody>
                    <a:bodyPr/>
                    <a:lstStyle/>
                    <a:p>
                      <a:r>
                        <a:rPr lang="es-ES_tradnl" sz="1400" b="0" dirty="0" smtClean="0">
                          <a:solidFill>
                            <a:schemeClr val="tx1"/>
                          </a:solidFill>
                          <a:effectLst/>
                          <a:latin typeface="Telefonica Text" panose="02000506040000020004" pitchFamily="2" charset="0"/>
                        </a:rPr>
                        <a:t>FIWARE </a:t>
                      </a:r>
                      <a:r>
                        <a:rPr lang="es-ES_tradnl" sz="1400" b="0" dirty="0" err="1" smtClean="0">
                          <a:solidFill>
                            <a:schemeClr val="tx1"/>
                          </a:solidFill>
                          <a:effectLst/>
                          <a:latin typeface="Telefonica Text" panose="02000506040000020004" pitchFamily="2" charset="0"/>
                        </a:rPr>
                        <a:t>Lab</a:t>
                      </a:r>
                      <a:r>
                        <a:rPr lang="es-ES_tradnl" sz="1400" b="0" dirty="0" smtClean="0">
                          <a:solidFill>
                            <a:schemeClr val="tx1"/>
                          </a:solidFill>
                          <a:effectLst/>
                          <a:latin typeface="Telefonica Text" panose="02000506040000020004" pitchFamily="2" charset="0"/>
                        </a:rPr>
                        <a:t> </a:t>
                      </a:r>
                      <a:r>
                        <a:rPr lang="es-ES_tradnl" sz="1400" b="0" dirty="0" err="1" smtClean="0">
                          <a:solidFill>
                            <a:schemeClr val="tx1"/>
                          </a:solidFill>
                          <a:effectLst/>
                          <a:latin typeface="Telefonica Text" panose="02000506040000020004" pitchFamily="2" charset="0"/>
                        </a:rPr>
                        <a:t>nodes</a:t>
                      </a:r>
                      <a:r>
                        <a:rPr lang="es-ES_tradnl" sz="1400" b="0" dirty="0" smtClean="0">
                          <a:solidFill>
                            <a:schemeClr val="tx1"/>
                          </a:solidFill>
                          <a:effectLst/>
                          <a:latin typeface="Telefonica Text" panose="02000506040000020004" pitchFamily="2" charset="0"/>
                        </a:rPr>
                        <a:t> in </a:t>
                      </a:r>
                      <a:r>
                        <a:rPr lang="es-ES_tradnl" sz="1400" b="0" dirty="0" err="1" smtClean="0">
                          <a:solidFill>
                            <a:schemeClr val="tx1"/>
                          </a:solidFill>
                          <a:effectLst/>
                          <a:latin typeface="Telefonica Text" panose="02000506040000020004" pitchFamily="2" charset="0"/>
                        </a:rPr>
                        <a:t>Mexico</a:t>
                      </a:r>
                      <a:r>
                        <a:rPr lang="es-ES_tradnl" sz="1400" b="0" dirty="0" smtClean="0">
                          <a:solidFill>
                            <a:schemeClr val="tx1"/>
                          </a:solidFill>
                          <a:effectLst/>
                          <a:latin typeface="Telefonica Text" panose="02000506040000020004" pitchFamily="2" charset="0"/>
                        </a:rPr>
                        <a:t> and </a:t>
                      </a:r>
                      <a:r>
                        <a:rPr lang="es-ES_tradnl" sz="1400" b="0" dirty="0" err="1" smtClean="0">
                          <a:solidFill>
                            <a:schemeClr val="tx1"/>
                          </a:solidFill>
                          <a:effectLst/>
                          <a:latin typeface="Telefonica Text" panose="02000506040000020004" pitchFamily="2" charset="0"/>
                        </a:rPr>
                        <a:t>Brazil</a:t>
                      </a:r>
                      <a:r>
                        <a:rPr lang="es-ES_tradnl" sz="1400" b="0" dirty="0" smtClean="0">
                          <a:solidFill>
                            <a:schemeClr val="tx1"/>
                          </a:solidFill>
                          <a:effectLst/>
                          <a:latin typeface="Telefonica Text" panose="02000506040000020004" pitchFamily="2" charset="0"/>
                        </a:rPr>
                        <a:t>.</a:t>
                      </a:r>
                    </a:p>
                    <a:p>
                      <a:r>
                        <a:rPr lang="es-ES_tradnl" sz="1400" b="0" dirty="0" err="1" smtClean="0">
                          <a:solidFill>
                            <a:schemeClr val="tx1"/>
                          </a:solidFill>
                          <a:effectLst/>
                          <a:latin typeface="Telefonica Text" panose="02000506040000020004" pitchFamily="2" charset="0"/>
                        </a:rPr>
                        <a:t>Conversations</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between</a:t>
                      </a:r>
                      <a:r>
                        <a:rPr lang="es-ES_tradnl" sz="1400" b="0" baseline="0" dirty="0" smtClean="0">
                          <a:solidFill>
                            <a:schemeClr val="tx1"/>
                          </a:solidFill>
                          <a:effectLst/>
                          <a:latin typeface="Telefonica Text" panose="02000506040000020004" pitchFamily="2" charset="0"/>
                        </a:rPr>
                        <a:t> EC and </a:t>
                      </a:r>
                      <a:r>
                        <a:rPr lang="es-ES_tradnl" sz="1400" b="0" baseline="0" dirty="0" err="1" smtClean="0">
                          <a:solidFill>
                            <a:schemeClr val="tx1"/>
                          </a:solidFill>
                          <a:effectLst/>
                          <a:latin typeface="Telefonica Text" panose="02000506040000020004" pitchFamily="2" charset="0"/>
                        </a:rPr>
                        <a:t>public</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authorities</a:t>
                      </a:r>
                      <a:r>
                        <a:rPr lang="es-ES_tradnl" sz="1400" b="0" baseline="0" dirty="0" smtClean="0">
                          <a:solidFill>
                            <a:schemeClr val="tx1"/>
                          </a:solidFill>
                          <a:effectLst/>
                          <a:latin typeface="Telefonica Text" panose="02000506040000020004" pitchFamily="2" charset="0"/>
                        </a:rPr>
                        <a:t> in </a:t>
                      </a:r>
                      <a:r>
                        <a:rPr lang="es-ES_tradnl" sz="1400" b="0" baseline="0" dirty="0" err="1" smtClean="0">
                          <a:solidFill>
                            <a:schemeClr val="tx1"/>
                          </a:solidFill>
                          <a:effectLst/>
                          <a:latin typeface="Telefonica Text" panose="02000506040000020004" pitchFamily="2" charset="0"/>
                        </a:rPr>
                        <a:t>Mexico</a:t>
                      </a:r>
                      <a:r>
                        <a:rPr lang="es-ES_tradnl" sz="1400" b="0" baseline="0" dirty="0" smtClean="0">
                          <a:solidFill>
                            <a:schemeClr val="tx1"/>
                          </a:solidFill>
                          <a:effectLst/>
                          <a:latin typeface="Telefonica Text" panose="02000506040000020004" pitchFamily="2" charset="0"/>
                        </a:rPr>
                        <a:t> and </a:t>
                      </a:r>
                      <a:r>
                        <a:rPr lang="es-ES_tradnl" sz="1400" b="0" baseline="0" dirty="0" err="1" smtClean="0">
                          <a:solidFill>
                            <a:schemeClr val="tx1"/>
                          </a:solidFill>
                          <a:effectLst/>
                          <a:latin typeface="Telefonica Text" panose="02000506040000020004" pitchFamily="2" charset="0"/>
                        </a:rPr>
                        <a:t>Brazil</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to</a:t>
                      </a:r>
                      <a:r>
                        <a:rPr lang="es-ES_tradnl" sz="1400" b="0" baseline="0" dirty="0" smtClean="0">
                          <a:solidFill>
                            <a:schemeClr val="tx1"/>
                          </a:solidFill>
                          <a:effectLst/>
                          <a:latin typeface="Telefonica Text" panose="02000506040000020004" pitchFamily="2" charset="0"/>
                        </a:rPr>
                        <a:t> explore </a:t>
                      </a:r>
                      <a:r>
                        <a:rPr lang="es-ES_tradnl" sz="1400" b="0" baseline="0" dirty="0" err="1" smtClean="0">
                          <a:solidFill>
                            <a:schemeClr val="tx1"/>
                          </a:solidFill>
                          <a:effectLst/>
                          <a:latin typeface="Telefonica Text" panose="02000506040000020004" pitchFamily="2" charset="0"/>
                        </a:rPr>
                        <a:t>collaboration</a:t>
                      </a:r>
                      <a:r>
                        <a:rPr lang="es-ES_tradnl" sz="1400" b="0" baseline="0" dirty="0" smtClean="0">
                          <a:solidFill>
                            <a:schemeClr val="tx1"/>
                          </a:solidFill>
                          <a:effectLst/>
                          <a:latin typeface="Telefonica Text" panose="02000506040000020004" pitchFamily="2" charset="0"/>
                        </a:rPr>
                        <a:t> </a:t>
                      </a:r>
                      <a:r>
                        <a:rPr lang="es-ES_tradnl" sz="1400" b="0" baseline="0" dirty="0" err="1" smtClean="0">
                          <a:solidFill>
                            <a:schemeClr val="tx1"/>
                          </a:solidFill>
                          <a:effectLst/>
                          <a:latin typeface="Telefonica Text" panose="02000506040000020004" pitchFamily="2" charset="0"/>
                        </a:rPr>
                        <a:t>opportunities</a:t>
                      </a:r>
                      <a:endParaRPr lang="es-ES_tradnl" sz="1400" b="0" dirty="0">
                        <a:solidFill>
                          <a:schemeClr val="tx1"/>
                        </a:solidFill>
                        <a:effectLst/>
                        <a:latin typeface="Telefonica Text" panose="02000506040000020004" pitchFamily="2" charset="0"/>
                      </a:endParaRPr>
                    </a:p>
                  </a:txBody>
                  <a:tcPr marL="91456" marR="91456">
                    <a:lnT w="12700" cap="flat" cmpd="sng" algn="ctr">
                      <a:solidFill>
                        <a:srgbClr val="FCD019"/>
                      </a:solidFill>
                      <a:prstDash val="solid"/>
                      <a:round/>
                      <a:headEnd type="none" w="med" len="med"/>
                      <a:tailEnd type="none" w="med" len="med"/>
                    </a:lnT>
                    <a:lnB w="12700" cap="flat" cmpd="sng" algn="ctr">
                      <a:solidFill>
                        <a:srgbClr val="FCD019"/>
                      </a:solidFill>
                      <a:prstDash val="solid"/>
                      <a:round/>
                      <a:headEnd type="none" w="med" len="med"/>
                      <a:tailEnd type="none" w="med" len="med"/>
                    </a:lnB>
                  </a:tcPr>
                </a:tc>
              </a:tr>
            </a:tbl>
          </a:graphicData>
        </a:graphic>
      </p:graphicFrame>
      <p:sp>
        <p:nvSpPr>
          <p:cNvPr id="8" name="TextBox 3"/>
          <p:cNvSpPr txBox="1"/>
          <p:nvPr/>
        </p:nvSpPr>
        <p:spPr>
          <a:xfrm>
            <a:off x="1331872" y="6309463"/>
            <a:ext cx="4852610" cy="577081"/>
          </a:xfrm>
          <a:prstGeom prst="rect">
            <a:avLst/>
          </a:prstGeom>
          <a:noFill/>
        </p:spPr>
        <p:txBody>
          <a:bodyPr wrap="none" rtlCol="0">
            <a:spAutoFit/>
          </a:bodyPr>
          <a:lstStyle/>
          <a:p>
            <a:r>
              <a:rPr lang="en-US" sz="1050" dirty="0" smtClean="0">
                <a:solidFill>
                  <a:srgbClr val="043F52"/>
                </a:solidFill>
              </a:rPr>
              <a:t>[1</a:t>
            </a:r>
            <a:r>
              <a:rPr lang="en-US" sz="1050" dirty="0">
                <a:solidFill>
                  <a:srgbClr val="043F52"/>
                </a:solidFill>
              </a:rPr>
              <a:t>] – </a:t>
            </a:r>
            <a:r>
              <a:rPr lang="en-US" sz="1050" dirty="0">
                <a:solidFill>
                  <a:srgbClr val="043F52"/>
                </a:solidFill>
                <a:hlinkClick r:id="rId3"/>
              </a:rPr>
              <a:t>http://</a:t>
            </a:r>
            <a:r>
              <a:rPr lang="en-US" sz="1050" dirty="0" smtClean="0">
                <a:solidFill>
                  <a:srgbClr val="043F52"/>
                </a:solidFill>
                <a:hlinkClick r:id="rId3"/>
              </a:rPr>
              <a:t>wiki.fi-ware.org/Summary_of_FIWARE_Open_Specifications</a:t>
            </a:r>
            <a:endParaRPr lang="en-US" sz="1050" dirty="0" smtClean="0">
              <a:solidFill>
                <a:srgbClr val="043F52"/>
              </a:solidFill>
            </a:endParaRPr>
          </a:p>
          <a:p>
            <a:r>
              <a:rPr lang="en-US" sz="1050" dirty="0" smtClean="0">
                <a:solidFill>
                  <a:srgbClr val="043F52"/>
                </a:solidFill>
              </a:rPr>
              <a:t>[2] – </a:t>
            </a:r>
            <a:r>
              <a:rPr lang="en-US" sz="1050" dirty="0" smtClean="0">
                <a:solidFill>
                  <a:srgbClr val="043F52"/>
                </a:solidFill>
                <a:hlinkClick r:id="rId4"/>
              </a:rPr>
              <a:t>http://catalogue.fi-ware.org</a:t>
            </a:r>
            <a:endParaRPr lang="en-US" sz="1050" dirty="0" smtClean="0">
              <a:solidFill>
                <a:srgbClr val="043F52"/>
              </a:solidFill>
            </a:endParaRPr>
          </a:p>
          <a:p>
            <a:r>
              <a:rPr lang="en-US" sz="1050" dirty="0" smtClean="0">
                <a:solidFill>
                  <a:srgbClr val="043F52"/>
                </a:solidFill>
              </a:rPr>
              <a:t>[3] – </a:t>
            </a:r>
            <a:r>
              <a:rPr lang="en-US" sz="1050" dirty="0" smtClean="0">
                <a:solidFill>
                  <a:srgbClr val="043F52"/>
                </a:solidFill>
                <a:hlinkClick r:id="rId5"/>
              </a:rPr>
              <a:t>http://lab.fi-ware.org</a:t>
            </a:r>
            <a:endParaRPr lang="en-US" sz="1050" dirty="0" smtClean="0">
              <a:solidFill>
                <a:srgbClr val="043F52"/>
              </a:solidFill>
            </a:endParaRPr>
          </a:p>
        </p:txBody>
      </p:sp>
      <p:pic>
        <p:nvPicPr>
          <p:cNvPr id="6" name="Picture 5" descr="addedvalu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63828" y="0"/>
            <a:ext cx="1381760" cy="1039696"/>
          </a:xfrm>
          <a:prstGeom prst="rect">
            <a:avLst/>
          </a:prstGeom>
        </p:spPr>
      </p:pic>
      <p:sp>
        <p:nvSpPr>
          <p:cNvPr id="9" name="Slide Number Placeholder 3"/>
          <p:cNvSpPr>
            <a:spLocks noGrp="1"/>
          </p:cNvSpPr>
          <p:nvPr>
            <p:ph type="sldNum" sz="quarter" idx="4"/>
          </p:nvPr>
        </p:nvSpPr>
        <p:spPr>
          <a:xfrm>
            <a:off x="4056167" y="6486220"/>
            <a:ext cx="1033254" cy="365125"/>
          </a:xfrm>
        </p:spPr>
        <p:txBody>
          <a:bodyPr/>
          <a:lstStyle/>
          <a:p>
            <a:fld id="{37963F2F-4042-FC45-9F9C-5381A7798E31}" type="slidenum">
              <a:rPr lang="en-US" smtClean="0">
                <a:solidFill>
                  <a:srgbClr val="043F52">
                    <a:tint val="75000"/>
                  </a:srgbClr>
                </a:solidFill>
              </a:rPr>
              <a:pPr/>
              <a:t>21</a:t>
            </a:fld>
            <a:endParaRPr lang="en-US" dirty="0">
              <a:solidFill>
                <a:srgbClr val="043F52">
                  <a:tint val="75000"/>
                </a:srgbClr>
              </a:solidFill>
            </a:endParaRPr>
          </a:p>
        </p:txBody>
      </p:sp>
    </p:spTree>
    <p:extLst>
      <p:ext uri="{BB962C8B-B14F-4D97-AF65-F5344CB8AC3E}">
        <p14:creationId xmlns:p14="http://schemas.microsoft.com/office/powerpoint/2010/main" xmlns="" val="10267212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861376" y="3670564"/>
            <a:ext cx="3429297" cy="208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58135" y="1867233"/>
            <a:ext cx="3883489" cy="1689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61119" y="216119"/>
            <a:ext cx="8705702" cy="811367"/>
          </a:xfrm>
        </p:spPr>
        <p:txBody>
          <a:bodyPr/>
          <a:lstStyle/>
          <a:p>
            <a:pPr>
              <a:tabLst>
                <a:tab pos="1970088" algn="l"/>
              </a:tabLst>
            </a:pPr>
            <a:r>
              <a:rPr lang="en-US" dirty="0" smtClean="0"/>
              <a:t>Understanding FIWARE </a:t>
            </a:r>
            <a:r>
              <a:rPr lang="en-US" sz="2400" dirty="0" smtClean="0"/>
              <a:t>(Open Standard Platform)</a:t>
            </a:r>
            <a:r>
              <a:rPr lang="en-US" sz="1800" dirty="0" smtClean="0"/>
              <a:t/>
            </a:r>
            <a:br>
              <a:rPr lang="en-US" sz="1800" dirty="0" smtClean="0"/>
            </a:br>
            <a:r>
              <a:rPr lang="en-US" sz="2000" dirty="0" smtClean="0"/>
              <a:t>(advanced </a:t>
            </a:r>
            <a:r>
              <a:rPr lang="en-US" sz="2000" dirty="0"/>
              <a:t>OpenStack-based Cloud </a:t>
            </a:r>
            <a:r>
              <a:rPr lang="en-US" sz="2000" dirty="0" smtClean="0"/>
              <a:t>+ 	rich library of Generic Enablers)</a:t>
            </a:r>
            <a:endParaRPr lang="en-US" sz="2000" dirty="0"/>
          </a:p>
        </p:txBody>
      </p:sp>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2</a:t>
            </a:fld>
            <a:endParaRPr lang="en-US" dirty="0">
              <a:solidFill>
                <a:srgbClr val="043F52">
                  <a:tint val="75000"/>
                </a:srgbClr>
              </a:solidFill>
            </a:endParaRPr>
          </a:p>
        </p:txBody>
      </p:sp>
      <p:pic>
        <p:nvPicPr>
          <p:cNvPr id="14" name="Picture 13" descr="choose-easy-hard.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482648" y="1258294"/>
            <a:ext cx="1607706" cy="1607706"/>
          </a:xfrm>
          <a:prstGeom prst="rect">
            <a:avLst/>
          </a:prstGeom>
        </p:spPr>
      </p:pic>
      <p:pic>
        <p:nvPicPr>
          <p:cNvPr id="21" name="Picture 20"/>
          <p:cNvPicPr>
            <a:picLocks noChangeAspect="1"/>
          </p:cNvPicPr>
          <p:nvPr/>
        </p:nvPicPr>
        <p:blipFill>
          <a:blip r:embed="rId5" cstate="print"/>
          <a:stretch>
            <a:fillRect/>
          </a:stretch>
        </p:blipFill>
        <p:spPr>
          <a:xfrm>
            <a:off x="7649427" y="4473938"/>
            <a:ext cx="1498946" cy="1783629"/>
          </a:xfrm>
          <a:prstGeom prst="rect">
            <a:avLst/>
          </a:prstGeom>
        </p:spPr>
      </p:pic>
      <p:sp>
        <p:nvSpPr>
          <p:cNvPr id="17" name="TextBox 16"/>
          <p:cNvSpPr txBox="1"/>
          <p:nvPr/>
        </p:nvSpPr>
        <p:spPr>
          <a:xfrm>
            <a:off x="7295675" y="5558409"/>
            <a:ext cx="1771147" cy="584776"/>
          </a:xfrm>
          <a:prstGeom prst="rect">
            <a:avLst/>
          </a:prstGeom>
          <a:solidFill>
            <a:schemeClr val="accent6">
              <a:lumMod val="75000"/>
              <a:alpha val="75000"/>
            </a:schemeClr>
          </a:solidFill>
        </p:spPr>
        <p:txBody>
          <a:bodyPr wrap="square" rtlCol="0">
            <a:spAutoFit/>
          </a:bodyPr>
          <a:lstStyle/>
          <a:p>
            <a:pPr algn="ctr"/>
            <a:r>
              <a:rPr lang="en-US" sz="1600" dirty="0" smtClean="0">
                <a:solidFill>
                  <a:srgbClr val="FFFFFF"/>
                </a:solidFill>
              </a:rPr>
              <a:t>Sustainability ensured</a:t>
            </a:r>
            <a:endParaRPr lang="en-US" sz="1600" dirty="0">
              <a:solidFill>
                <a:srgbClr val="FFFFFF"/>
              </a:solidFill>
            </a:endParaRPr>
          </a:p>
        </p:txBody>
      </p:sp>
      <p:pic>
        <p:nvPicPr>
          <p:cNvPr id="22" name="Picture 21"/>
          <p:cNvPicPr>
            <a:picLocks noChangeAspect="1"/>
          </p:cNvPicPr>
          <p:nvPr/>
        </p:nvPicPr>
        <p:blipFill>
          <a:blip r:embed="rId6" cstate="print"/>
          <a:stretch>
            <a:fillRect/>
          </a:stretch>
        </p:blipFill>
        <p:spPr>
          <a:xfrm>
            <a:off x="7458170" y="2818817"/>
            <a:ext cx="1718011" cy="1718011"/>
          </a:xfrm>
          <a:prstGeom prst="rect">
            <a:avLst/>
          </a:prstGeom>
        </p:spPr>
      </p:pic>
      <p:sp>
        <p:nvSpPr>
          <p:cNvPr id="20" name="TextBox 19"/>
          <p:cNvSpPr txBox="1"/>
          <p:nvPr/>
        </p:nvSpPr>
        <p:spPr>
          <a:xfrm>
            <a:off x="7364951" y="3786537"/>
            <a:ext cx="1771147" cy="584776"/>
          </a:xfrm>
          <a:prstGeom prst="rect">
            <a:avLst/>
          </a:prstGeom>
          <a:solidFill>
            <a:schemeClr val="accent6">
              <a:lumMod val="75000"/>
              <a:alpha val="75000"/>
            </a:schemeClr>
          </a:solidFill>
        </p:spPr>
        <p:txBody>
          <a:bodyPr wrap="square" rtlCol="0">
            <a:spAutoFit/>
          </a:bodyPr>
          <a:lstStyle/>
          <a:p>
            <a:pPr algn="ctr"/>
            <a:r>
              <a:rPr lang="en-US" sz="1600" dirty="0" smtClean="0">
                <a:solidFill>
                  <a:srgbClr val="FFFFFF"/>
                </a:solidFill>
              </a:rPr>
              <a:t>Driven by implementation </a:t>
            </a:r>
            <a:endParaRPr lang="en-US" sz="1600" dirty="0">
              <a:solidFill>
                <a:srgbClr val="FFFFFF"/>
              </a:solidFill>
            </a:endParaRPr>
          </a:p>
        </p:txBody>
      </p:sp>
      <p:pic>
        <p:nvPicPr>
          <p:cNvPr id="5" name="Picture 4" descr="secure in the cloud.jpe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721516" y="4633237"/>
            <a:ext cx="2357438" cy="1568768"/>
          </a:xfrm>
          <a:prstGeom prst="rect">
            <a:avLst/>
          </a:prstGeom>
        </p:spPr>
      </p:pic>
      <p:pic>
        <p:nvPicPr>
          <p:cNvPr id="6" name="Picture 5"/>
          <p:cNvPicPr>
            <a:picLocks noChangeAspect="1"/>
          </p:cNvPicPr>
          <p:nvPr/>
        </p:nvPicPr>
        <p:blipFill>
          <a:blip r:embed="rId8" cstate="print"/>
          <a:stretch>
            <a:fillRect/>
          </a:stretch>
        </p:blipFill>
        <p:spPr>
          <a:xfrm>
            <a:off x="11657" y="4190636"/>
            <a:ext cx="2225587" cy="1810545"/>
          </a:xfrm>
          <a:prstGeom prst="rect">
            <a:avLst/>
          </a:prstGeom>
        </p:spPr>
      </p:pic>
      <p:pic>
        <p:nvPicPr>
          <p:cNvPr id="7" name="Picture 6" descr="bigdata.jpeg"/>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2803332" y="1281480"/>
            <a:ext cx="2283124" cy="1729203"/>
          </a:xfrm>
          <a:prstGeom prst="rect">
            <a:avLst/>
          </a:prstGeom>
        </p:spPr>
      </p:pic>
      <p:pic>
        <p:nvPicPr>
          <p:cNvPr id="9" name="Picture 8"/>
          <p:cNvPicPr>
            <a:picLocks noChangeAspect="1"/>
          </p:cNvPicPr>
          <p:nvPr/>
        </p:nvPicPr>
        <p:blipFill>
          <a:blip r:embed="rId10" cstate="print"/>
          <a:stretch>
            <a:fillRect/>
          </a:stretch>
        </p:blipFill>
        <p:spPr>
          <a:xfrm>
            <a:off x="291307" y="1739756"/>
            <a:ext cx="2803888" cy="1653833"/>
          </a:xfrm>
          <a:prstGeom prst="rect">
            <a:avLst/>
          </a:prstGeom>
        </p:spPr>
      </p:pic>
      <p:pic>
        <p:nvPicPr>
          <p:cNvPr id="19" name="Picture 18"/>
          <p:cNvPicPr>
            <a:picLocks noChangeAspect="1"/>
          </p:cNvPicPr>
          <p:nvPr/>
        </p:nvPicPr>
        <p:blipFill>
          <a:blip r:embed="rId11" cstate="print"/>
          <a:stretch>
            <a:fillRect/>
          </a:stretch>
        </p:blipFill>
        <p:spPr>
          <a:xfrm>
            <a:off x="914786" y="3809839"/>
            <a:ext cx="2487685" cy="1492611"/>
          </a:xfrm>
          <a:prstGeom prst="rect">
            <a:avLst/>
          </a:prstGeom>
        </p:spPr>
      </p:pic>
      <p:sp>
        <p:nvSpPr>
          <p:cNvPr id="11" name="Rounded Rectangle 10"/>
          <p:cNvSpPr/>
          <p:nvPr/>
        </p:nvSpPr>
        <p:spPr>
          <a:xfrm>
            <a:off x="1211838" y="3010681"/>
            <a:ext cx="4288041" cy="986128"/>
          </a:xfrm>
          <a:prstGeom prst="roundRect">
            <a:avLst/>
          </a:prstGeom>
          <a:solidFill>
            <a:schemeClr val="bg1"/>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D0D0D"/>
              </a:solidFill>
              <a:latin typeface="Neo Sans Pro"/>
              <a:cs typeface="Neo Sans Pro"/>
            </a:endParaRPr>
          </a:p>
        </p:txBody>
      </p:sp>
      <p:pic>
        <p:nvPicPr>
          <p:cNvPr id="13" name="Picture 12"/>
          <p:cNvPicPr>
            <a:picLocks noChangeAspect="1"/>
          </p:cNvPicPr>
          <p:nvPr/>
        </p:nvPicPr>
        <p:blipFill>
          <a:blip r:embed="rId12" cstate="print"/>
          <a:stretch>
            <a:fillRect/>
          </a:stretch>
        </p:blipFill>
        <p:spPr>
          <a:xfrm>
            <a:off x="4564330" y="5149686"/>
            <a:ext cx="1618966" cy="1123158"/>
          </a:xfrm>
          <a:prstGeom prst="rect">
            <a:avLst/>
          </a:prstGeom>
        </p:spPr>
      </p:pic>
      <p:grpSp>
        <p:nvGrpSpPr>
          <p:cNvPr id="23" name="Group 22"/>
          <p:cNvGrpSpPr>
            <a:grpSpLocks noChangeAspect="1"/>
          </p:cNvGrpSpPr>
          <p:nvPr/>
        </p:nvGrpSpPr>
        <p:grpSpPr>
          <a:xfrm>
            <a:off x="2193975" y="3163157"/>
            <a:ext cx="2323767" cy="682955"/>
            <a:chOff x="762000" y="2527299"/>
            <a:chExt cx="4446930" cy="1306952"/>
          </a:xfrm>
        </p:grpSpPr>
        <p:pic>
          <p:nvPicPr>
            <p:cNvPr id="24" name="Picture 23"/>
            <p:cNvPicPr>
              <a:picLocks noChangeAspect="1"/>
            </p:cNvPicPr>
            <p:nvPr/>
          </p:nvPicPr>
          <p:blipFill>
            <a:blip r:embed="rId13" cstate="print"/>
            <a:stretch>
              <a:fillRect/>
            </a:stretch>
          </p:blipFill>
          <p:spPr>
            <a:xfrm>
              <a:off x="762000" y="2527299"/>
              <a:ext cx="4379916" cy="1038311"/>
            </a:xfrm>
            <a:prstGeom prst="rect">
              <a:avLst/>
            </a:prstGeom>
          </p:spPr>
        </p:pic>
        <p:pic>
          <p:nvPicPr>
            <p:cNvPr id="25" name="Picture 24"/>
            <p:cNvPicPr>
              <a:picLocks noChangeAspect="1"/>
            </p:cNvPicPr>
            <p:nvPr/>
          </p:nvPicPr>
          <p:blipFill>
            <a:blip r:embed="rId14" cstate="print"/>
            <a:stretch>
              <a:fillRect/>
            </a:stretch>
          </p:blipFill>
          <p:spPr>
            <a:xfrm>
              <a:off x="2161462" y="3514230"/>
              <a:ext cx="3047468" cy="320021"/>
            </a:xfrm>
            <a:prstGeom prst="rect">
              <a:avLst/>
            </a:prstGeom>
          </p:spPr>
        </p:pic>
      </p:grpSp>
    </p:spTree>
    <p:extLst>
      <p:ext uri="{BB962C8B-B14F-4D97-AF65-F5344CB8AC3E}">
        <p14:creationId xmlns:p14="http://schemas.microsoft.com/office/powerpoint/2010/main" xmlns="" val="14429134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05" y="980729"/>
            <a:ext cx="8426399" cy="1368152"/>
          </a:xfrm>
        </p:spPr>
        <p:txBody>
          <a:bodyPr/>
          <a:lstStyle/>
          <a:p>
            <a:pPr algn="just"/>
            <a:r>
              <a:rPr lang="en-US" sz="2800" dirty="0" smtClean="0">
                <a:solidFill>
                  <a:srgbClr val="094681"/>
                </a:solidFill>
                <a:latin typeface="Arial" charset="0"/>
                <a:ea typeface="ＭＳ Ｐゴシック" charset="0"/>
                <a:cs typeface="Arial" charset="0"/>
              </a:rPr>
              <a:t>How can the new opportunities be captured and ultimately translated into local economy growth and creation of jobs?</a:t>
            </a:r>
          </a:p>
        </p:txBody>
      </p:sp>
      <p:sp>
        <p:nvSpPr>
          <p:cNvPr id="20" name="TextBox 19"/>
          <p:cNvSpPr txBox="1"/>
          <p:nvPr/>
        </p:nvSpPr>
        <p:spPr>
          <a:xfrm>
            <a:off x="3421679" y="3968645"/>
            <a:ext cx="2302233" cy="584775"/>
          </a:xfrm>
          <a:prstGeom prst="rect">
            <a:avLst/>
          </a:prstGeom>
          <a:noFill/>
        </p:spPr>
        <p:txBody>
          <a:bodyPr wrap="none" rtlCol="0">
            <a:spAutoFit/>
          </a:bodyPr>
          <a:lstStyle/>
          <a:p>
            <a:pPr algn="ctr"/>
            <a:r>
              <a:rPr lang="en-US" sz="3200" dirty="0" smtClean="0">
                <a:solidFill>
                  <a:srgbClr val="46B6C8"/>
                </a:solidFill>
                <a:latin typeface="Neo Sans Pro"/>
                <a:cs typeface="Neo Sans Pro"/>
              </a:rPr>
              <a:t>ecosystem</a:t>
            </a:r>
            <a:endParaRPr lang="en-US" sz="2800" dirty="0">
              <a:solidFill>
                <a:srgbClr val="46B6C8"/>
              </a:solidFill>
              <a:latin typeface="Neo Sans Pro"/>
              <a:cs typeface="Neo Sans Pro"/>
            </a:endParaRPr>
          </a:p>
        </p:txBody>
      </p:sp>
      <p:sp>
        <p:nvSpPr>
          <p:cNvPr id="13" name="TextBox 12"/>
          <p:cNvSpPr txBox="1"/>
          <p:nvPr/>
        </p:nvSpPr>
        <p:spPr>
          <a:xfrm>
            <a:off x="2862932" y="4575429"/>
            <a:ext cx="798617" cy="400110"/>
          </a:xfrm>
          <a:prstGeom prst="rect">
            <a:avLst/>
          </a:prstGeom>
          <a:noFill/>
        </p:spPr>
        <p:txBody>
          <a:bodyPr wrap="none" rtlCol="0">
            <a:spAutoFit/>
          </a:bodyPr>
          <a:lstStyle/>
          <a:p>
            <a:pPr algn="ctr"/>
            <a:r>
              <a:rPr lang="en-US" sz="2000" dirty="0" smtClean="0">
                <a:latin typeface="Neo Sans Pro"/>
                <a:cs typeface="Neo Sans Pro"/>
              </a:rPr>
              <a:t>open</a:t>
            </a:r>
            <a:endParaRPr lang="en-US" sz="2000" dirty="0">
              <a:latin typeface="Neo Sans Pro"/>
              <a:cs typeface="Neo Sans Pro"/>
            </a:endParaRPr>
          </a:p>
        </p:txBody>
      </p:sp>
      <p:sp>
        <p:nvSpPr>
          <p:cNvPr id="14" name="TextBox 13"/>
          <p:cNvSpPr txBox="1"/>
          <p:nvPr/>
        </p:nvSpPr>
        <p:spPr>
          <a:xfrm>
            <a:off x="5346440" y="4575429"/>
            <a:ext cx="939681" cy="400110"/>
          </a:xfrm>
          <a:prstGeom prst="rect">
            <a:avLst/>
          </a:prstGeom>
          <a:noFill/>
        </p:spPr>
        <p:txBody>
          <a:bodyPr wrap="none" rtlCol="0">
            <a:spAutoFit/>
          </a:bodyPr>
          <a:lstStyle/>
          <a:p>
            <a:pPr algn="ctr"/>
            <a:r>
              <a:rPr lang="en-US" sz="2000" dirty="0" smtClean="0">
                <a:latin typeface="Neo Sans Pro"/>
                <a:cs typeface="Neo Sans Pro"/>
              </a:rPr>
              <a:t>global</a:t>
            </a:r>
            <a:endParaRPr lang="en-US" sz="2000" dirty="0">
              <a:latin typeface="Neo Sans Pro"/>
              <a:cs typeface="Neo Sans Pro"/>
            </a:endParaRPr>
          </a:p>
        </p:txBody>
      </p:sp>
      <p:sp>
        <p:nvSpPr>
          <p:cNvPr id="15" name="TextBox 14"/>
          <p:cNvSpPr txBox="1"/>
          <p:nvPr/>
        </p:nvSpPr>
        <p:spPr>
          <a:xfrm>
            <a:off x="3708070" y="4575429"/>
            <a:ext cx="1595309" cy="400110"/>
          </a:xfrm>
          <a:prstGeom prst="rect">
            <a:avLst/>
          </a:prstGeom>
          <a:noFill/>
        </p:spPr>
        <p:txBody>
          <a:bodyPr wrap="none" rtlCol="0">
            <a:spAutoFit/>
          </a:bodyPr>
          <a:lstStyle/>
          <a:p>
            <a:pPr algn="ctr"/>
            <a:r>
              <a:rPr lang="en-US" sz="2000" dirty="0" smtClean="0">
                <a:latin typeface="Neo Sans Pro"/>
                <a:cs typeface="Neo Sans Pro"/>
              </a:rPr>
              <a:t>sustainable</a:t>
            </a:r>
            <a:endParaRPr lang="en-US" sz="2000" dirty="0">
              <a:latin typeface="Neo Sans Pro"/>
              <a:cs typeface="Neo Sans Pro"/>
            </a:endParaRPr>
          </a:p>
        </p:txBody>
      </p:sp>
      <p:sp>
        <p:nvSpPr>
          <p:cNvPr id="16" name="TextBox 15"/>
          <p:cNvSpPr txBox="1"/>
          <p:nvPr/>
        </p:nvSpPr>
        <p:spPr>
          <a:xfrm>
            <a:off x="4159861" y="3166609"/>
            <a:ext cx="825868" cy="707886"/>
          </a:xfrm>
          <a:prstGeom prst="rect">
            <a:avLst/>
          </a:prstGeom>
          <a:noFill/>
        </p:spPr>
        <p:txBody>
          <a:bodyPr wrap="none" rtlCol="0">
            <a:spAutoFit/>
          </a:bodyPr>
          <a:lstStyle/>
          <a:p>
            <a:pPr algn="ctr"/>
            <a:r>
              <a:rPr lang="en-US" sz="2000" dirty="0" smtClean="0">
                <a:latin typeface="Neo Sans Pro"/>
                <a:cs typeface="Neo Sans Pro"/>
              </a:rPr>
              <a:t>Build</a:t>
            </a:r>
          </a:p>
          <a:p>
            <a:pPr algn="ctr"/>
            <a:r>
              <a:rPr lang="en-US" sz="2000" dirty="0" smtClean="0">
                <a:latin typeface="Neo Sans Pro"/>
                <a:cs typeface="Neo Sans Pro"/>
              </a:rPr>
              <a:t>an</a:t>
            </a:r>
            <a:endParaRPr lang="en-US" sz="2000" dirty="0">
              <a:latin typeface="Neo Sans Pro"/>
              <a:cs typeface="Neo Sans Pro"/>
            </a:endParaRPr>
          </a:p>
        </p:txBody>
      </p:sp>
      <p:sp>
        <p:nvSpPr>
          <p:cNvPr id="21" name="20 Rectángulo"/>
          <p:cNvSpPr/>
          <p:nvPr/>
        </p:nvSpPr>
        <p:spPr bwMode="auto">
          <a:xfrm>
            <a:off x="7165532" y="0"/>
            <a:ext cx="1728492" cy="1052736"/>
          </a:xfrm>
          <a:prstGeom prst="rect">
            <a:avLst/>
          </a:prstGeom>
          <a:solidFill>
            <a:schemeClr val="bg1"/>
          </a:solidFill>
          <a:ln w="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solidFill>
                <a:schemeClr val="tx1"/>
              </a:solidFill>
              <a:effectLst/>
              <a:latin typeface="Arial" charset="0"/>
              <a:ea typeface="ＭＳ Ｐゴシック" charset="0"/>
            </a:endParaRPr>
          </a:p>
        </p:txBody>
      </p:sp>
      <p:sp>
        <p:nvSpPr>
          <p:cNvPr id="22" name="21 Rectángulo redondeado"/>
          <p:cNvSpPr/>
          <p:nvPr/>
        </p:nvSpPr>
        <p:spPr bwMode="auto">
          <a:xfrm>
            <a:off x="1980056" y="2996952"/>
            <a:ext cx="5185476" cy="2232248"/>
          </a:xfrm>
          <a:prstGeom prst="roundRect">
            <a:avLst/>
          </a:prstGeom>
          <a:noFill/>
          <a:ln w="38100" cap="flat" cmpd="sng" algn="ctr">
            <a:solidFill>
              <a:srgbClr val="09468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ＭＳ Ｐゴシック" charset="0"/>
            </a:endParaRPr>
          </a:p>
        </p:txBody>
      </p:sp>
      <p:sp>
        <p:nvSpPr>
          <p:cNvPr id="19" name="Slide Number Placeholder 2"/>
          <p:cNvSpPr>
            <a:spLocks noGrp="1"/>
          </p:cNvSpPr>
          <p:nvPr>
            <p:ph type="sldNum" sz="quarter" idx="4"/>
          </p:nvPr>
        </p:nvSpPr>
        <p:spPr>
          <a:xfrm>
            <a:off x="4056168" y="6356352"/>
            <a:ext cx="1033254" cy="365125"/>
          </a:xfrm>
        </p:spPr>
        <p:txBody>
          <a:bodyPr/>
          <a:lstStyle/>
          <a:p>
            <a:fld id="{37963F2F-4042-FC45-9F9C-5381A7798E31}" type="slidenum">
              <a:rPr lang="en-US" smtClean="0">
                <a:solidFill>
                  <a:srgbClr val="043F52">
                    <a:tint val="75000"/>
                  </a:srgbClr>
                </a:solidFill>
              </a:rPr>
              <a:pPr/>
              <a:t>3</a:t>
            </a:fld>
            <a:endParaRPr lang="en-US" dirty="0">
              <a:solidFill>
                <a:srgbClr val="043F52">
                  <a:tint val="75000"/>
                </a:srgbClr>
              </a:solidFill>
            </a:endParaRPr>
          </a:p>
        </p:txBody>
      </p:sp>
    </p:spTree>
    <p:extLst>
      <p:ext uri="{BB962C8B-B14F-4D97-AF65-F5344CB8AC3E}">
        <p14:creationId xmlns:p14="http://schemas.microsoft.com/office/powerpoint/2010/main" xmlns="" val="54701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P spid="15"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0" descr="skylineSCE"/>
          <p:cNvPicPr>
            <a:picLocks noChangeAspect="1" noChangeArrowheads="1"/>
          </p:cNvPicPr>
          <p:nvPr/>
        </p:nvPicPr>
        <p:blipFill>
          <a:blip r:embed="rId2" cstate="print"/>
          <a:srcRect/>
          <a:stretch>
            <a:fillRect/>
          </a:stretch>
        </p:blipFill>
        <p:spPr bwMode="auto">
          <a:xfrm>
            <a:off x="794" y="5517235"/>
            <a:ext cx="9144000" cy="1340769"/>
          </a:xfrm>
          <a:prstGeom prst="rect">
            <a:avLst/>
          </a:prstGeom>
          <a:noFill/>
        </p:spPr>
      </p:pic>
      <p:sp>
        <p:nvSpPr>
          <p:cNvPr id="2" name="1 Título"/>
          <p:cNvSpPr>
            <a:spLocks noGrp="1"/>
          </p:cNvSpPr>
          <p:nvPr>
            <p:ph type="title"/>
          </p:nvPr>
        </p:nvSpPr>
        <p:spPr>
          <a:xfrm>
            <a:off x="350044" y="287338"/>
            <a:ext cx="7945438" cy="503590"/>
          </a:xfrm>
        </p:spPr>
        <p:txBody>
          <a:bodyPr/>
          <a:lstStyle/>
          <a:p>
            <a:r>
              <a:rPr lang="en-GB" dirty="0"/>
              <a:t>The</a:t>
            </a:r>
            <a:r>
              <a:rPr lang="en-GB" dirty="0">
                <a:solidFill>
                  <a:srgbClr val="094681"/>
                </a:solidFill>
                <a:latin typeface="Arial Black" charset="0"/>
                <a:ea typeface="ＭＳ Ｐゴシック" charset="0"/>
                <a:cs typeface="Arial Black" charset="0"/>
              </a:rPr>
              <a:t> </a:t>
            </a:r>
            <a:r>
              <a:rPr lang="en-GB" dirty="0"/>
              <a:t>Pillars of the </a:t>
            </a:r>
            <a:r>
              <a:rPr lang="en-GB" dirty="0" smtClean="0"/>
              <a:t>Ecosystem</a:t>
            </a:r>
            <a:endParaRPr lang="en-GB" dirty="0"/>
          </a:p>
        </p:txBody>
      </p:sp>
      <p:pic>
        <p:nvPicPr>
          <p:cNvPr id="9" name="Picture 2" descr="C:\Users\jge\Desktop\FIWARE-FIWARE OPS-LAB LOGOS\Logos FIWARE\JPG\Logo FI-WARE Horiz CMYK.jpg"/>
          <p:cNvPicPr>
            <a:picLocks noChangeAspect="1" noChangeArrowheads="1"/>
          </p:cNvPicPr>
          <p:nvPr/>
        </p:nvPicPr>
        <p:blipFill>
          <a:blip r:embed="rId3" cstate="print"/>
          <a:srcRect l="12446" t="30819" r="13033" b="29859"/>
          <a:stretch>
            <a:fillRect/>
          </a:stretch>
        </p:blipFill>
        <p:spPr bwMode="auto">
          <a:xfrm>
            <a:off x="252314" y="2628239"/>
            <a:ext cx="1872208" cy="699259"/>
          </a:xfrm>
          <a:prstGeom prst="rect">
            <a:avLst/>
          </a:prstGeom>
          <a:noFill/>
        </p:spPr>
      </p:pic>
      <p:grpSp>
        <p:nvGrpSpPr>
          <p:cNvPr id="3" name="18 Grupo"/>
          <p:cNvGrpSpPr/>
          <p:nvPr/>
        </p:nvGrpSpPr>
        <p:grpSpPr>
          <a:xfrm>
            <a:off x="3348658" y="2492899"/>
            <a:ext cx="3453998" cy="2290063"/>
            <a:chOff x="3131840" y="2924944"/>
            <a:chExt cx="3453998" cy="2290063"/>
          </a:xfrm>
        </p:grpSpPr>
        <p:pic>
          <p:nvPicPr>
            <p:cNvPr id="15" name="14 Imagen" descr="FI-Lab logo.jpg"/>
            <p:cNvPicPr>
              <a:picLocks noChangeAspect="1"/>
            </p:cNvPicPr>
            <p:nvPr/>
          </p:nvPicPr>
          <p:blipFill>
            <a:blip r:embed="rId4" cstate="print"/>
            <a:stretch>
              <a:fillRect/>
            </a:stretch>
          </p:blipFill>
          <p:spPr>
            <a:xfrm>
              <a:off x="3131840" y="2924944"/>
              <a:ext cx="3453998" cy="2290063"/>
            </a:xfrm>
            <a:prstGeom prst="rect">
              <a:avLst/>
            </a:prstGeom>
          </p:spPr>
        </p:pic>
        <p:pic>
          <p:nvPicPr>
            <p:cNvPr id="10" name="Picture 2" descr="C:\Users\jge\Desktop\FIWARE-FIWARE OPS-LAB LOGOS\Logos FIWARE LAB\JPG\Logo FIWARE Lab Horiz RGB.jpg"/>
            <p:cNvPicPr>
              <a:picLocks noChangeAspect="1" noChangeArrowheads="1"/>
            </p:cNvPicPr>
            <p:nvPr/>
          </p:nvPicPr>
          <p:blipFill>
            <a:blip r:embed="rId5" cstate="print"/>
            <a:srcRect l="12890" t="35278" r="11691" b="35548"/>
            <a:stretch>
              <a:fillRect/>
            </a:stretch>
          </p:blipFill>
          <p:spPr bwMode="auto">
            <a:xfrm>
              <a:off x="3707904" y="3789040"/>
              <a:ext cx="2232248" cy="611211"/>
            </a:xfrm>
            <a:prstGeom prst="rect">
              <a:avLst/>
            </a:prstGeom>
            <a:noFill/>
          </p:spPr>
        </p:pic>
      </p:grpSp>
      <p:pic>
        <p:nvPicPr>
          <p:cNvPr id="12" name="Picture 2" descr="C:\Users\jge\Desktop\logo_fiware_accelerate_claim.png"/>
          <p:cNvPicPr>
            <a:picLocks noChangeAspect="1" noChangeArrowheads="1"/>
          </p:cNvPicPr>
          <p:nvPr/>
        </p:nvPicPr>
        <p:blipFill>
          <a:blip r:embed="rId6" cstate="print"/>
          <a:srcRect r="13033" b="29149"/>
          <a:stretch>
            <a:fillRect/>
          </a:stretch>
        </p:blipFill>
        <p:spPr bwMode="auto">
          <a:xfrm>
            <a:off x="3852715" y="1412779"/>
            <a:ext cx="2448272" cy="587585"/>
          </a:xfrm>
          <a:prstGeom prst="rect">
            <a:avLst/>
          </a:prstGeom>
          <a:solidFill>
            <a:schemeClr val="bg1"/>
          </a:solidFill>
        </p:spPr>
      </p:pic>
      <p:cxnSp>
        <p:nvCxnSpPr>
          <p:cNvPr id="23" name="22 Conector angular"/>
          <p:cNvCxnSpPr>
            <a:endCxn id="11" idx="1"/>
          </p:cNvCxnSpPr>
          <p:nvPr/>
        </p:nvCxnSpPr>
        <p:spPr bwMode="auto">
          <a:xfrm flipV="1">
            <a:off x="1692474" y="5470426"/>
            <a:ext cx="1800200" cy="766889"/>
          </a:xfrm>
          <a:prstGeom prst="bentConnector3">
            <a:avLst>
              <a:gd name="adj1" fmla="val -89"/>
            </a:avLst>
          </a:prstGeom>
          <a:solidFill>
            <a:schemeClr val="accent1"/>
          </a:solidFill>
          <a:ln w="38100" cap="flat" cmpd="sng" algn="ctr">
            <a:solidFill>
              <a:srgbClr val="FF9900"/>
            </a:solidFill>
            <a:prstDash val="sysDash"/>
            <a:round/>
            <a:headEnd type="oval"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28 Conector angular"/>
          <p:cNvCxnSpPr/>
          <p:nvPr/>
        </p:nvCxnSpPr>
        <p:spPr bwMode="auto">
          <a:xfrm rot="10800000">
            <a:off x="6012954" y="5733256"/>
            <a:ext cx="1440160" cy="504058"/>
          </a:xfrm>
          <a:prstGeom prst="bentConnector3">
            <a:avLst>
              <a:gd name="adj1" fmla="val 67637"/>
            </a:avLst>
          </a:prstGeom>
          <a:solidFill>
            <a:schemeClr val="accent1"/>
          </a:solidFill>
          <a:ln w="38100" cap="flat" cmpd="sng" algn="ctr">
            <a:solidFill>
              <a:srgbClr val="FF9900"/>
            </a:solidFill>
            <a:prstDash val="sysDash"/>
            <a:round/>
            <a:headEnd type="oval"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35 Conector angular"/>
          <p:cNvCxnSpPr/>
          <p:nvPr/>
        </p:nvCxnSpPr>
        <p:spPr bwMode="auto">
          <a:xfrm rot="10800000">
            <a:off x="6012955" y="5301208"/>
            <a:ext cx="2160240" cy="720080"/>
          </a:xfrm>
          <a:prstGeom prst="bentConnector3">
            <a:avLst>
              <a:gd name="adj1" fmla="val -559"/>
            </a:avLst>
          </a:prstGeom>
          <a:solidFill>
            <a:schemeClr val="accent1"/>
          </a:solidFill>
          <a:ln w="38100" cap="flat" cmpd="sng" algn="ctr">
            <a:solidFill>
              <a:srgbClr val="FF9900"/>
            </a:solidFill>
            <a:prstDash val="sysDash"/>
            <a:round/>
            <a:headEnd type="oval"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0" name="39 Conector angular"/>
          <p:cNvCxnSpPr>
            <a:endCxn id="11" idx="2"/>
          </p:cNvCxnSpPr>
          <p:nvPr/>
        </p:nvCxnSpPr>
        <p:spPr bwMode="auto">
          <a:xfrm rot="16200000" flipV="1">
            <a:off x="4724009" y="5812461"/>
            <a:ext cx="597675" cy="540060"/>
          </a:xfrm>
          <a:prstGeom prst="bentConnector3">
            <a:avLst>
              <a:gd name="adj1" fmla="val 66999"/>
            </a:avLst>
          </a:prstGeom>
          <a:solidFill>
            <a:schemeClr val="accent1"/>
          </a:solidFill>
          <a:ln w="38100" cap="flat" cmpd="sng" algn="ctr">
            <a:solidFill>
              <a:srgbClr val="FF9900"/>
            </a:solidFill>
            <a:prstDash val="sysDash"/>
            <a:round/>
            <a:headEnd type="oval"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50 Conector angular"/>
          <p:cNvCxnSpPr>
            <a:stCxn id="11" idx="0"/>
          </p:cNvCxnSpPr>
          <p:nvPr/>
        </p:nvCxnSpPr>
        <p:spPr bwMode="auto">
          <a:xfrm rot="5400000" flipH="1" flipV="1">
            <a:off x="4643258" y="4630756"/>
            <a:ext cx="635992" cy="416880"/>
          </a:xfrm>
          <a:prstGeom prst="bentConnector3">
            <a:avLst>
              <a:gd name="adj1" fmla="val 50000"/>
            </a:avLst>
          </a:prstGeom>
          <a:solidFill>
            <a:schemeClr val="accent1"/>
          </a:solidFill>
          <a:ln w="38100" cap="flat" cmpd="sng" algn="ctr">
            <a:solidFill>
              <a:srgbClr val="09468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57" name="56 Imagen" descr="blue cube.png"/>
          <p:cNvPicPr>
            <a:picLocks noChangeAspect="1"/>
          </p:cNvPicPr>
          <p:nvPr/>
        </p:nvPicPr>
        <p:blipFill>
          <a:blip r:embed="rId7" cstate="print"/>
          <a:stretch>
            <a:fillRect/>
          </a:stretch>
        </p:blipFill>
        <p:spPr>
          <a:xfrm>
            <a:off x="2988618" y="3140968"/>
            <a:ext cx="504056" cy="548290"/>
          </a:xfrm>
          <a:prstGeom prst="rect">
            <a:avLst/>
          </a:prstGeom>
        </p:spPr>
      </p:pic>
      <p:pic>
        <p:nvPicPr>
          <p:cNvPr id="58" name="57 Imagen" descr="blue cube.png"/>
          <p:cNvPicPr>
            <a:picLocks noChangeAspect="1"/>
          </p:cNvPicPr>
          <p:nvPr/>
        </p:nvPicPr>
        <p:blipFill>
          <a:blip r:embed="rId7" cstate="print"/>
          <a:stretch>
            <a:fillRect/>
          </a:stretch>
        </p:blipFill>
        <p:spPr>
          <a:xfrm>
            <a:off x="2196530" y="4005064"/>
            <a:ext cx="504056" cy="548290"/>
          </a:xfrm>
          <a:prstGeom prst="rect">
            <a:avLst/>
          </a:prstGeom>
        </p:spPr>
      </p:pic>
      <p:pic>
        <p:nvPicPr>
          <p:cNvPr id="59" name="58 Imagen" descr="blue cube.png"/>
          <p:cNvPicPr>
            <a:picLocks noChangeAspect="1"/>
          </p:cNvPicPr>
          <p:nvPr/>
        </p:nvPicPr>
        <p:blipFill>
          <a:blip r:embed="rId7" cstate="print"/>
          <a:stretch>
            <a:fillRect/>
          </a:stretch>
        </p:blipFill>
        <p:spPr>
          <a:xfrm>
            <a:off x="2340546" y="2780928"/>
            <a:ext cx="504056" cy="548290"/>
          </a:xfrm>
          <a:prstGeom prst="rect">
            <a:avLst/>
          </a:prstGeom>
        </p:spPr>
      </p:pic>
      <p:pic>
        <p:nvPicPr>
          <p:cNvPr id="60" name="59 Imagen" descr="blue cube.png"/>
          <p:cNvPicPr>
            <a:picLocks noChangeAspect="1"/>
          </p:cNvPicPr>
          <p:nvPr/>
        </p:nvPicPr>
        <p:blipFill>
          <a:blip r:embed="rId7" cstate="print"/>
          <a:stretch>
            <a:fillRect/>
          </a:stretch>
        </p:blipFill>
        <p:spPr>
          <a:xfrm>
            <a:off x="2772594" y="3717032"/>
            <a:ext cx="504056" cy="548290"/>
          </a:xfrm>
          <a:prstGeom prst="rect">
            <a:avLst/>
          </a:prstGeom>
        </p:spPr>
      </p:pic>
      <p:pic>
        <p:nvPicPr>
          <p:cNvPr id="61" name="60 Imagen" descr="blue cube.png"/>
          <p:cNvPicPr>
            <a:picLocks noChangeAspect="1"/>
          </p:cNvPicPr>
          <p:nvPr/>
        </p:nvPicPr>
        <p:blipFill>
          <a:blip r:embed="rId7" cstate="print"/>
          <a:stretch>
            <a:fillRect/>
          </a:stretch>
        </p:blipFill>
        <p:spPr>
          <a:xfrm>
            <a:off x="2124522" y="3356992"/>
            <a:ext cx="504056" cy="548290"/>
          </a:xfrm>
          <a:prstGeom prst="rect">
            <a:avLst/>
          </a:prstGeom>
        </p:spPr>
      </p:pic>
      <p:cxnSp>
        <p:nvCxnSpPr>
          <p:cNvPr id="64" name="63 Conector angular"/>
          <p:cNvCxnSpPr/>
          <p:nvPr/>
        </p:nvCxnSpPr>
        <p:spPr bwMode="auto">
          <a:xfrm flipV="1">
            <a:off x="4788820" y="2132856"/>
            <a:ext cx="1440158" cy="576064"/>
          </a:xfrm>
          <a:prstGeom prst="bentConnector3">
            <a:avLst>
              <a:gd name="adj1" fmla="val 617"/>
            </a:avLst>
          </a:prstGeom>
          <a:solidFill>
            <a:schemeClr val="accent1"/>
          </a:solidFill>
          <a:ln w="76200" cap="flat" cmpd="sng" algn="ctr">
            <a:solidFill>
              <a:srgbClr val="00CC9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9" name="68 Conector angular"/>
          <p:cNvCxnSpPr/>
          <p:nvPr/>
        </p:nvCxnSpPr>
        <p:spPr bwMode="auto">
          <a:xfrm flipV="1">
            <a:off x="2844602" y="5805264"/>
            <a:ext cx="792088" cy="648072"/>
          </a:xfrm>
          <a:prstGeom prst="bentConnector3">
            <a:avLst>
              <a:gd name="adj1" fmla="val 101307"/>
            </a:avLst>
          </a:prstGeom>
          <a:solidFill>
            <a:schemeClr val="accent1"/>
          </a:solidFill>
          <a:ln w="38100" cap="flat" cmpd="sng" algn="ctr">
            <a:solidFill>
              <a:srgbClr val="FF9900"/>
            </a:solidFill>
            <a:prstDash val="sysDash"/>
            <a:round/>
            <a:headEnd type="oval"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2" name="41 Grupo"/>
          <p:cNvGrpSpPr/>
          <p:nvPr/>
        </p:nvGrpSpPr>
        <p:grpSpPr>
          <a:xfrm>
            <a:off x="6167261" y="1340768"/>
            <a:ext cx="2977535" cy="1757722"/>
            <a:chOff x="-421759" y="1023206"/>
            <a:chExt cx="9763421" cy="5687405"/>
          </a:xfrm>
        </p:grpSpPr>
        <p:pic>
          <p:nvPicPr>
            <p:cNvPr id="28" name="Imagem 6"/>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612977" y="1023206"/>
              <a:ext cx="2091666" cy="3346666"/>
            </a:xfrm>
            <a:prstGeom prst="rect">
              <a:avLst/>
            </a:prstGeom>
          </p:spPr>
        </p:pic>
        <p:pic>
          <p:nvPicPr>
            <p:cNvPr id="30" name="Imagem 7"/>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1649201" y="3363945"/>
              <a:ext cx="2091666" cy="3346666"/>
            </a:xfrm>
            <a:prstGeom prst="rect">
              <a:avLst/>
            </a:prstGeom>
          </p:spPr>
        </p:pic>
        <p:pic>
          <p:nvPicPr>
            <p:cNvPr id="31" name="Imagem 8"/>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40570" y="1023207"/>
              <a:ext cx="2091666" cy="3346666"/>
            </a:xfrm>
            <a:prstGeom prst="rect">
              <a:avLst/>
            </a:prstGeom>
          </p:spPr>
        </p:pic>
        <p:pic>
          <p:nvPicPr>
            <p:cNvPr id="33" name="Imagem 9"/>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421759" y="3363943"/>
              <a:ext cx="2091666" cy="3346666"/>
            </a:xfrm>
            <a:prstGeom prst="rect">
              <a:avLst/>
            </a:prstGeom>
          </p:spPr>
        </p:pic>
        <p:pic>
          <p:nvPicPr>
            <p:cNvPr id="37" name="Imagem 10"/>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7249996" y="1023206"/>
              <a:ext cx="2091666" cy="3346666"/>
            </a:xfrm>
            <a:prstGeom prst="rect">
              <a:avLst/>
            </a:prstGeom>
          </p:spPr>
        </p:pic>
        <p:pic>
          <p:nvPicPr>
            <p:cNvPr id="38" name="Imagem 11"/>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591844" y="3363943"/>
              <a:ext cx="2091666" cy="3346666"/>
            </a:xfrm>
            <a:prstGeom prst="rect">
              <a:avLst/>
            </a:prstGeom>
          </p:spPr>
        </p:pic>
        <p:pic>
          <p:nvPicPr>
            <p:cNvPr id="39" name="Imagem 12"/>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4861897" y="1023206"/>
              <a:ext cx="2091666" cy="3346666"/>
            </a:xfrm>
            <a:prstGeom prst="rect">
              <a:avLst/>
            </a:prstGeom>
          </p:spPr>
        </p:pic>
        <p:pic>
          <p:nvPicPr>
            <p:cNvPr id="41" name="Imagem 13"/>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3732090" y="3363944"/>
              <a:ext cx="2091666" cy="3346666"/>
            </a:xfrm>
            <a:prstGeom prst="rect">
              <a:avLst/>
            </a:prstGeom>
          </p:spPr>
        </p:pic>
      </p:grpSp>
      <p:pic>
        <p:nvPicPr>
          <p:cNvPr id="11" name="Picture 2" descr="C:\Users\jge\Desktop\FIWARE-FIWARE OPS-LAB LOGOS\Logos FIWARE Ops\JPG\Logos FI-WARE Ops_Logo FI-WARE Ops Horiz RGB.jpg"/>
          <p:cNvPicPr>
            <a:picLocks noChangeAspect="1" noChangeArrowheads="1"/>
          </p:cNvPicPr>
          <p:nvPr/>
        </p:nvPicPr>
        <p:blipFill>
          <a:blip r:embed="rId16" cstate="print"/>
          <a:srcRect l="9563" t="35906" r="8733" b="35402"/>
          <a:stretch>
            <a:fillRect/>
          </a:stretch>
        </p:blipFill>
        <p:spPr bwMode="auto">
          <a:xfrm>
            <a:off x="3492674" y="5157195"/>
            <a:ext cx="2520280" cy="626461"/>
          </a:xfrm>
          <a:prstGeom prst="rect">
            <a:avLst/>
          </a:prstGeom>
          <a:noFill/>
          <a:ln w="28575">
            <a:solidFill>
              <a:srgbClr val="094681"/>
            </a:solidFill>
          </a:ln>
        </p:spPr>
      </p:pic>
    </p:spTree>
    <p:extLst>
      <p:ext uri="{BB962C8B-B14F-4D97-AF65-F5344CB8AC3E}">
        <p14:creationId xmlns:p14="http://schemas.microsoft.com/office/powerpoint/2010/main" xmlns="" val="887240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10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10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childTnLst>
                                </p:cTn>
                              </p:par>
                            </p:childTnLst>
                          </p:cTn>
                        </p:par>
                        <p:par>
                          <p:cTn id="23" fill="hold">
                            <p:stCondLst>
                              <p:cond delay="1000"/>
                            </p:stCondLst>
                            <p:childTnLst>
                              <p:par>
                                <p:cTn id="24" presetID="10" presetClass="entr" presetSubtype="0" fill="hold" nodeType="after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p:stCondLst>
                              <p:cond delay="3000"/>
                            </p:stCondLst>
                            <p:childTnLst>
                              <p:par>
                                <p:cTn id="28" presetID="10" presetClass="entr" presetSubtype="0" fill="hold"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ntr" presetSubtype="0" fill="hold" nodeType="withEffect">
                                  <p:stCondLst>
                                    <p:cond delay="10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childTnLst>
                                </p:cTn>
                              </p:par>
                              <p:par>
                                <p:cTn id="37" presetID="10" presetClass="entr" presetSubtype="0" fill="hold" nodeType="withEffect">
                                  <p:stCondLst>
                                    <p:cond delay="100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childTnLst>
                                </p:cTn>
                              </p:par>
                              <p:par>
                                <p:cTn id="40" presetID="10" presetClass="entr" presetSubtype="0" fill="hold" nodeType="withEffect">
                                  <p:stCondLst>
                                    <p:cond delay="1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childTnLst>
                                </p:cTn>
                              </p:par>
                              <p:par>
                                <p:cTn id="46" presetID="10" presetClass="entr" presetSubtype="0" fill="hold" nodeType="withEffect">
                                  <p:stCondLst>
                                    <p:cond delay="100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childTnLst>
                                </p:cTn>
                              </p:par>
                            </p:childTnLst>
                          </p:cTn>
                        </p:par>
                        <p:par>
                          <p:cTn id="49" fill="hold">
                            <p:stCondLst>
                              <p:cond delay="5000"/>
                            </p:stCondLst>
                            <p:childTnLst>
                              <p:par>
                                <p:cTn id="50" presetID="10" presetClass="entr" presetSubtype="0" fill="hold" nodeType="afterEffect">
                                  <p:stCondLst>
                                    <p:cond delay="10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childTnLst>
                                </p:cTn>
                              </p:par>
                              <p:par>
                                <p:cTn id="53" presetID="10" presetClass="entr" presetSubtype="0"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childTnLst>
                                </p:cTn>
                              </p:par>
                              <p:par>
                                <p:cTn id="56" presetID="10" presetClass="entr" presetSubtype="0" fill="hold" nodeType="withEffect">
                                  <p:stCondLst>
                                    <p:cond delay="10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044" y="287338"/>
            <a:ext cx="7945438" cy="503590"/>
          </a:xfrm>
        </p:spPr>
        <p:txBody>
          <a:bodyPr/>
          <a:lstStyle/>
          <a:p>
            <a:r>
              <a:rPr lang="en-GB" dirty="0"/>
              <a:t>FIWARE </a:t>
            </a:r>
            <a:r>
              <a:rPr lang="en-GB" dirty="0" smtClean="0"/>
              <a:t>Platform in a nutshell</a:t>
            </a:r>
            <a:endParaRPr lang="en-GB" dirty="0"/>
          </a:p>
        </p:txBody>
      </p:sp>
      <p:sp>
        <p:nvSpPr>
          <p:cNvPr id="3" name="2 Marcador de contenido"/>
          <p:cNvSpPr>
            <a:spLocks noGrp="1"/>
          </p:cNvSpPr>
          <p:nvPr>
            <p:ph idx="1"/>
          </p:nvPr>
        </p:nvSpPr>
        <p:spPr>
          <a:xfrm>
            <a:off x="469108" y="1353468"/>
            <a:ext cx="8229600" cy="4680520"/>
          </a:xfrm>
        </p:spPr>
        <p:txBody>
          <a:bodyPr>
            <a:normAutofit/>
          </a:bodyPr>
          <a:lstStyle/>
          <a:p>
            <a:pPr algn="just" eaLnBrk="1" hangingPunct="1">
              <a:buClr>
                <a:srgbClr val="48B9C9"/>
              </a:buClr>
              <a:buFont typeface="Arial"/>
              <a:buChar char="•"/>
            </a:pPr>
            <a:r>
              <a:rPr lang="en-GB" sz="2400" b="1" dirty="0" smtClean="0">
                <a:solidFill>
                  <a:srgbClr val="043F52"/>
                </a:solidFill>
                <a:latin typeface="Neo Tech Std" pitchFamily="34" charset="0"/>
              </a:rPr>
              <a:t>What is it? </a:t>
            </a:r>
            <a:r>
              <a:rPr lang="en-GB" sz="2400" dirty="0" smtClean="0">
                <a:solidFill>
                  <a:srgbClr val="043F52"/>
                </a:solidFill>
                <a:latin typeface="Neo Tech Std" pitchFamily="34" charset="0"/>
              </a:rPr>
              <a:t>Cloud hosting capabilities + rich number of added-value functions offered “as a Service”</a:t>
            </a:r>
          </a:p>
          <a:p>
            <a:pPr algn="just" eaLnBrk="1" hangingPunct="1">
              <a:buClr>
                <a:srgbClr val="48B9C9"/>
              </a:buClr>
              <a:buFont typeface="Arial"/>
              <a:buChar char="•"/>
            </a:pPr>
            <a:r>
              <a:rPr lang="en-GB" sz="2400" dirty="0" smtClean="0">
                <a:solidFill>
                  <a:srgbClr val="043F52"/>
                </a:solidFill>
                <a:latin typeface="Neo Tech Std" pitchFamily="34" charset="0"/>
              </a:rPr>
              <a:t>Thus, it is an open alternative to existing proprietary Internet platforms (Amazon or Google), enabling an easy development of Future Internet applications</a:t>
            </a:r>
          </a:p>
          <a:p>
            <a:pPr algn="just" eaLnBrk="1" hangingPunct="1">
              <a:buClr>
                <a:srgbClr val="48B9C9"/>
              </a:buClr>
              <a:buFont typeface="Arial"/>
              <a:buChar char="•"/>
            </a:pPr>
            <a:r>
              <a:rPr lang="en-GB" sz="2400" dirty="0" smtClean="0">
                <a:solidFill>
                  <a:srgbClr val="043F52"/>
                </a:solidFill>
                <a:latin typeface="Neo Tech Std" pitchFamily="34" charset="0"/>
              </a:rPr>
              <a:t>ICT Smart Communities will be able to:</a:t>
            </a:r>
          </a:p>
          <a:p>
            <a:pPr lvl="1" algn="just" eaLnBrk="1" hangingPunct="1">
              <a:buClr>
                <a:srgbClr val="48B9C9"/>
              </a:buClr>
              <a:buFont typeface="Arial"/>
              <a:buChar char="•"/>
            </a:pPr>
            <a:r>
              <a:rPr lang="en-GB" sz="2000" dirty="0" smtClean="0">
                <a:solidFill>
                  <a:srgbClr val="043F52"/>
                </a:solidFill>
                <a:latin typeface="Neo Tech Std" pitchFamily="34" charset="0"/>
              </a:rPr>
              <a:t>Choose the provider where to deploy apps to deal with Smart City services</a:t>
            </a:r>
          </a:p>
          <a:p>
            <a:pPr lvl="1" algn="just" eaLnBrk="1" hangingPunct="1">
              <a:buClr>
                <a:srgbClr val="48B9C9"/>
              </a:buClr>
              <a:buFont typeface="Arial"/>
              <a:buChar char="•"/>
            </a:pPr>
            <a:r>
              <a:rPr lang="en-GB" sz="2000" dirty="0" smtClean="0">
                <a:solidFill>
                  <a:srgbClr val="043F52"/>
                </a:solidFill>
                <a:latin typeface="Neo Tech Std" pitchFamily="34" charset="0"/>
              </a:rPr>
              <a:t>Obtain Open Data from such environment in a standard and easy manner</a:t>
            </a:r>
          </a:p>
          <a:p>
            <a:pPr algn="just" eaLnBrk="1" hangingPunct="1">
              <a:buClr>
                <a:srgbClr val="48B9C9"/>
              </a:buClr>
              <a:buFont typeface="Arial"/>
              <a:buChar char="•"/>
            </a:pPr>
            <a:endParaRPr lang="en-GB" sz="2400" dirty="0" smtClean="0">
              <a:solidFill>
                <a:srgbClr val="043F52"/>
              </a:solidFill>
              <a:latin typeface="Neo Tech Std" pitchFamily="34" charset="0"/>
            </a:endParaRPr>
          </a:p>
        </p:txBody>
      </p:sp>
      <p:sp>
        <p:nvSpPr>
          <p:cNvPr id="13" name="Slide Number Placeholder 2"/>
          <p:cNvSpPr>
            <a:spLocks noGrp="1"/>
          </p:cNvSpPr>
          <p:nvPr>
            <p:ph type="sldNum" sz="quarter" idx="4"/>
          </p:nvPr>
        </p:nvSpPr>
        <p:spPr>
          <a:xfrm>
            <a:off x="4056168" y="6356352"/>
            <a:ext cx="1033254" cy="365125"/>
          </a:xfrm>
        </p:spPr>
        <p:txBody>
          <a:bodyPr/>
          <a:lstStyle/>
          <a:p>
            <a:fld id="{37963F2F-4042-FC45-9F9C-5381A7798E31}" type="slidenum">
              <a:rPr lang="en-US" smtClean="0">
                <a:solidFill>
                  <a:srgbClr val="043F52">
                    <a:tint val="75000"/>
                  </a:srgbClr>
                </a:solidFill>
              </a:rPr>
              <a:pPr/>
              <a:t>5</a:t>
            </a:fld>
            <a:endParaRPr lang="en-US" dirty="0">
              <a:solidFill>
                <a:srgbClr val="043F52">
                  <a:tint val="75000"/>
                </a:srgbClr>
              </a:solidFill>
            </a:endParaRPr>
          </a:p>
        </p:txBody>
      </p:sp>
    </p:spTree>
    <p:extLst>
      <p:ext uri="{BB962C8B-B14F-4D97-AF65-F5344CB8AC3E}">
        <p14:creationId xmlns:p14="http://schemas.microsoft.com/office/powerpoint/2010/main" xmlns="" val="10637783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0" y="287340"/>
            <a:ext cx="7945438" cy="503590"/>
          </a:xfrm>
        </p:spPr>
        <p:txBody>
          <a:bodyPr/>
          <a:lstStyle/>
          <a:p>
            <a:r>
              <a:rPr lang="en-GB" dirty="0" smtClean="0"/>
              <a:t>FIWARE Lab</a:t>
            </a:r>
          </a:p>
        </p:txBody>
      </p:sp>
      <p:pic>
        <p:nvPicPr>
          <p:cNvPr id="9" name="Picture 2" descr="C:\Users\jge\Desktop\FIWARE-FIWARE OPS-LAB LOGOS\Logos FIWARE LAB\JPG\Logo FIWARE Lab Horiz RGB.jpg"/>
          <p:cNvPicPr>
            <a:picLocks noChangeAspect="1" noChangeArrowheads="1"/>
          </p:cNvPicPr>
          <p:nvPr/>
        </p:nvPicPr>
        <p:blipFill>
          <a:blip r:embed="rId2" cstate="print"/>
          <a:srcRect l="12890" t="35278" r="11691" b="35548"/>
          <a:stretch>
            <a:fillRect/>
          </a:stretch>
        </p:blipFill>
        <p:spPr bwMode="auto">
          <a:xfrm>
            <a:off x="6301286" y="188640"/>
            <a:ext cx="2630315" cy="720080"/>
          </a:xfrm>
          <a:prstGeom prst="rect">
            <a:avLst/>
          </a:prstGeom>
          <a:noFill/>
        </p:spPr>
      </p:pic>
      <p:sp>
        <p:nvSpPr>
          <p:cNvPr id="14" name="2 Marcador de contenido"/>
          <p:cNvSpPr>
            <a:spLocks noGrp="1"/>
          </p:cNvSpPr>
          <p:nvPr>
            <p:ph idx="1"/>
          </p:nvPr>
        </p:nvSpPr>
        <p:spPr>
          <a:xfrm>
            <a:off x="611666" y="1340768"/>
            <a:ext cx="7850235" cy="2548880"/>
          </a:xfrm>
        </p:spPr>
        <p:txBody>
          <a:bodyPr>
            <a:normAutofit/>
          </a:bodyPr>
          <a:lstStyle/>
          <a:p>
            <a:pPr lvl="0" algn="just" eaLnBrk="1" hangingPunct="1">
              <a:buClr>
                <a:srgbClr val="48B9C9"/>
              </a:buClr>
              <a:buFont typeface="Arial"/>
              <a:buChar char="•"/>
            </a:pPr>
            <a:r>
              <a:rPr lang="en-US" sz="2400" dirty="0" smtClean="0"/>
              <a:t>A live and open instance of FIWARE available to developers for </a:t>
            </a:r>
            <a:r>
              <a:rPr lang="en-US" sz="2400" dirty="0" smtClean="0">
                <a:solidFill>
                  <a:srgbClr val="FF0000"/>
                </a:solidFill>
              </a:rPr>
              <a:t>free experimentation</a:t>
            </a:r>
          </a:p>
          <a:p>
            <a:pPr algn="just" eaLnBrk="1" hangingPunct="1">
              <a:buClr>
                <a:srgbClr val="48B9C9"/>
              </a:buClr>
              <a:buFont typeface="Arial"/>
              <a:buChar char="•"/>
            </a:pPr>
            <a:r>
              <a:rPr lang="en-GB" sz="2400" dirty="0" smtClean="0">
                <a:solidFill>
                  <a:srgbClr val="043F52"/>
                </a:solidFill>
                <a:latin typeface="Neo Tech Std" pitchFamily="34" charset="0"/>
              </a:rPr>
              <a:t>Offered to developers for free, they can experiment and deploy showcase using FIWARE technology and exploiting published open data</a:t>
            </a:r>
          </a:p>
          <a:p>
            <a:pPr algn="just"/>
            <a:endParaRPr lang="en-GB" dirty="0"/>
          </a:p>
        </p:txBody>
      </p:sp>
      <p:pic>
        <p:nvPicPr>
          <p:cNvPr id="15" name="Picture 4"/>
          <p:cNvPicPr>
            <a:picLocks noChangeAspect="1" noChangeArrowheads="1"/>
          </p:cNvPicPr>
          <p:nvPr/>
        </p:nvPicPr>
        <p:blipFill>
          <a:blip r:embed="rId3" cstate="print"/>
          <a:srcRect/>
          <a:stretch>
            <a:fillRect/>
          </a:stretch>
        </p:blipFill>
        <p:spPr bwMode="auto">
          <a:xfrm>
            <a:off x="620187" y="1044352"/>
            <a:ext cx="7994276" cy="5219844"/>
          </a:xfrm>
          <a:prstGeom prst="rect">
            <a:avLst/>
          </a:prstGeom>
          <a:noFill/>
          <a:ln w="9525">
            <a:noFill/>
            <a:miter lim="800000"/>
            <a:headEnd/>
            <a:tailEnd/>
          </a:ln>
        </p:spPr>
      </p:pic>
      <p:sp>
        <p:nvSpPr>
          <p:cNvPr id="16" name="Slide Number Placeholder 2"/>
          <p:cNvSpPr>
            <a:spLocks noGrp="1"/>
          </p:cNvSpPr>
          <p:nvPr>
            <p:ph type="sldNum" sz="quarter" idx="4"/>
          </p:nvPr>
        </p:nvSpPr>
        <p:spPr>
          <a:xfrm>
            <a:off x="4056168" y="6356352"/>
            <a:ext cx="1033254" cy="365125"/>
          </a:xfrm>
        </p:spPr>
        <p:txBody>
          <a:bodyPr/>
          <a:lstStyle/>
          <a:p>
            <a:fld id="{37963F2F-4042-FC45-9F9C-5381A7798E31}" type="slidenum">
              <a:rPr lang="en-US" smtClean="0">
                <a:solidFill>
                  <a:srgbClr val="043F52">
                    <a:tint val="75000"/>
                  </a:srgbClr>
                </a:solidFill>
              </a:rPr>
              <a:pPr/>
              <a:t>6</a:t>
            </a:fld>
            <a:endParaRPr lang="en-US" dirty="0">
              <a:solidFill>
                <a:srgbClr val="043F52">
                  <a:tint val="75000"/>
                </a:srgb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87338"/>
            <a:ext cx="8564748" cy="503590"/>
          </a:xfrm>
        </p:spPr>
        <p:txBody>
          <a:bodyPr/>
          <a:lstStyle/>
          <a:p>
            <a:r>
              <a:rPr lang="en-US" dirty="0" smtClean="0"/>
              <a:t>FIWARE major differential features</a:t>
            </a:r>
            <a:endParaRPr lang="en-US" dirty="0"/>
          </a:p>
        </p:txBody>
      </p:sp>
      <p:graphicFrame>
        <p:nvGraphicFramePr>
          <p:cNvPr id="4" name="Diagram 3"/>
          <p:cNvGraphicFramePr/>
          <p:nvPr>
            <p:extLst>
              <p:ext uri="{D42A27DB-BD31-4B8C-83A1-F6EECF244321}">
                <p14:modId xmlns:p14="http://schemas.microsoft.com/office/powerpoint/2010/main" xmlns="" val="423059186"/>
              </p:ext>
            </p:extLst>
          </p:nvPr>
        </p:nvGraphicFramePr>
        <p:xfrm>
          <a:off x="622300" y="1041400"/>
          <a:ext cx="833830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stretch>
            <a:fillRect/>
          </a:stretch>
        </p:blipFill>
        <p:spPr>
          <a:xfrm>
            <a:off x="2643685" y="4097868"/>
            <a:ext cx="924215" cy="563032"/>
          </a:xfrm>
          <a:prstGeom prst="rect">
            <a:avLst/>
          </a:prstGeom>
        </p:spPr>
      </p:pic>
      <p:pic>
        <p:nvPicPr>
          <p:cNvPr id="7" name="Picture 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643684" y="2591451"/>
            <a:ext cx="924216" cy="588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loud at your hands.jpeg"/>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2643685" y="1079500"/>
            <a:ext cx="924215" cy="690478"/>
          </a:xfrm>
          <a:prstGeom prst="rect">
            <a:avLst/>
          </a:prstGeom>
        </p:spPr>
      </p:pic>
      <p:pic>
        <p:nvPicPr>
          <p:cNvPr id="9" name="Picture 8"/>
          <p:cNvPicPr>
            <a:picLocks noChangeAspect="1"/>
          </p:cNvPicPr>
          <p:nvPr/>
        </p:nvPicPr>
        <p:blipFill>
          <a:blip r:embed="rId10" cstate="print"/>
          <a:stretch>
            <a:fillRect/>
          </a:stretch>
        </p:blipFill>
        <p:spPr>
          <a:xfrm>
            <a:off x="2643684" y="3304190"/>
            <a:ext cx="924216" cy="639790"/>
          </a:xfrm>
          <a:prstGeom prst="rect">
            <a:avLst/>
          </a:prstGeom>
        </p:spPr>
      </p:pic>
      <p:pic>
        <p:nvPicPr>
          <p:cNvPr id="11" name="Picture 2"/>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2643685" y="1828800"/>
            <a:ext cx="924215" cy="647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4" descr="Climbing as Security Trust Privacy.jpg"/>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2643684" y="4798653"/>
            <a:ext cx="924216" cy="652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13" cstate="print"/>
          <a:stretch>
            <a:fillRect/>
          </a:stretch>
        </p:blipFill>
        <p:spPr>
          <a:xfrm>
            <a:off x="2643684" y="5540751"/>
            <a:ext cx="920820" cy="630762"/>
          </a:xfrm>
          <a:prstGeom prst="rect">
            <a:avLst/>
          </a:prstGeom>
        </p:spPr>
      </p:pic>
      <p:pic>
        <p:nvPicPr>
          <p:cNvPr id="14" name="Picture 13"/>
          <p:cNvPicPr>
            <a:picLocks noChangeAspect="1"/>
          </p:cNvPicPr>
          <p:nvPr/>
        </p:nvPicPr>
        <p:blipFill>
          <a:blip r:embed="rId14" cstate="print"/>
          <a:stretch>
            <a:fillRect/>
          </a:stretch>
        </p:blipFill>
        <p:spPr>
          <a:xfrm>
            <a:off x="7752496" y="5429312"/>
            <a:ext cx="1299874" cy="901788"/>
          </a:xfrm>
          <a:prstGeom prst="rect">
            <a:avLst/>
          </a:prstGeom>
        </p:spPr>
      </p:pic>
      <p:pic>
        <p:nvPicPr>
          <p:cNvPr id="16" name="15 Imagen" descr="GEs.jpg"/>
          <p:cNvPicPr>
            <a:picLocks noChangeAspect="1"/>
          </p:cNvPicPr>
          <p:nvPr/>
        </p:nvPicPr>
        <p:blipFill>
          <a:blip r:embed="rId15" cstate="print"/>
          <a:stretch>
            <a:fillRect/>
          </a:stretch>
        </p:blipFill>
        <p:spPr>
          <a:xfrm>
            <a:off x="3025410" y="889000"/>
            <a:ext cx="2875494" cy="5397500"/>
          </a:xfrm>
          <a:prstGeom prst="rect">
            <a:avLst/>
          </a:prstGeom>
        </p:spPr>
      </p:pic>
      <p:sp>
        <p:nvSpPr>
          <p:cNvPr id="17" name="Slide Number Placeholder 2"/>
          <p:cNvSpPr>
            <a:spLocks noGrp="1"/>
          </p:cNvSpPr>
          <p:nvPr>
            <p:ph type="sldNum" sz="quarter" idx="4"/>
          </p:nvPr>
        </p:nvSpPr>
        <p:spPr>
          <a:xfrm>
            <a:off x="4056168" y="6356352"/>
            <a:ext cx="1033254" cy="365125"/>
          </a:xfrm>
        </p:spPr>
        <p:txBody>
          <a:bodyPr/>
          <a:lstStyle/>
          <a:p>
            <a:fld id="{37963F2F-4042-FC45-9F9C-5381A7798E31}" type="slidenum">
              <a:rPr lang="en-US" smtClean="0">
                <a:solidFill>
                  <a:srgbClr val="043F52">
                    <a:tint val="75000"/>
                  </a:srgbClr>
                </a:solidFill>
              </a:rPr>
              <a:pPr/>
              <a:t>7</a:t>
            </a:fld>
            <a:endParaRPr lang="en-US" dirty="0">
              <a:solidFill>
                <a:srgbClr val="043F52">
                  <a:tint val="75000"/>
                </a:srgbClr>
              </a:solidFill>
            </a:endParaRPr>
          </a:p>
        </p:txBody>
      </p:sp>
    </p:spTree>
    <p:extLst>
      <p:ext uri="{BB962C8B-B14F-4D97-AF65-F5344CB8AC3E}">
        <p14:creationId xmlns:p14="http://schemas.microsoft.com/office/powerpoint/2010/main" xmlns="" val="306415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7963F2F-4042-FC45-9F9C-5381A7798E31}" type="slidenum">
              <a:rPr lang="en-US" smtClean="0">
                <a:solidFill>
                  <a:srgbClr val="043F52">
                    <a:tint val="75000"/>
                  </a:srgbClr>
                </a:solidFill>
              </a:rPr>
              <a:pPr/>
              <a:t>8</a:t>
            </a:fld>
            <a:endParaRPr lang="en-US">
              <a:solidFill>
                <a:srgbClr val="043F52">
                  <a:tint val="75000"/>
                </a:srgbClr>
              </a:solidFill>
            </a:endParaRPr>
          </a:p>
        </p:txBody>
      </p:sp>
      <p:grpSp>
        <p:nvGrpSpPr>
          <p:cNvPr id="5" name="Group 6"/>
          <p:cNvGrpSpPr/>
          <p:nvPr/>
        </p:nvGrpSpPr>
        <p:grpSpPr>
          <a:xfrm>
            <a:off x="295497" y="1150733"/>
            <a:ext cx="8575161" cy="1583583"/>
            <a:chOff x="270097" y="2623933"/>
            <a:chExt cx="8575161" cy="1583583"/>
          </a:xfrm>
        </p:grpSpPr>
        <p:sp>
          <p:nvSpPr>
            <p:cNvPr id="6" name="Rectangle 5"/>
            <p:cNvSpPr/>
            <p:nvPr/>
          </p:nvSpPr>
          <p:spPr bwMode="auto">
            <a:xfrm>
              <a:off x="270097" y="2623933"/>
              <a:ext cx="8575161" cy="1583583"/>
            </a:xfrm>
            <a:prstGeom prst="rect">
              <a:avLst/>
            </a:prstGeom>
            <a:solidFill>
              <a:schemeClr val="bg1">
                <a:alpha val="9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eaLnBrk="0" hangingPunct="0"/>
              <a:endParaRPr lang="en-US" smtClean="0">
                <a:solidFill>
                  <a:srgbClr val="043F52"/>
                </a:solidFill>
                <a:latin typeface="TheSansCorrespondence" pitchFamily="34" charset="0"/>
              </a:endParaRPr>
            </a:p>
          </p:txBody>
        </p:sp>
        <p:sp>
          <p:nvSpPr>
            <p:cNvPr id="4" name="Title 1"/>
            <p:cNvSpPr txBox="1">
              <a:spLocks/>
            </p:cNvSpPr>
            <p:nvPr/>
          </p:nvSpPr>
          <p:spPr bwMode="auto">
            <a:xfrm>
              <a:off x="339091" y="3133151"/>
              <a:ext cx="8412131" cy="565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spAutoFit/>
            </a:bodyPr>
            <a:lstStyle>
              <a:lvl1pPr algn="l" defTabSz="457200" rtl="0" eaLnBrk="0" fontAlgn="base" hangingPunct="0">
                <a:spcBef>
                  <a:spcPct val="0"/>
                </a:spcBef>
                <a:spcAft>
                  <a:spcPct val="0"/>
                </a:spcAft>
                <a:defRPr sz="2800" b="1">
                  <a:solidFill>
                    <a:srgbClr val="000000"/>
                  </a:solidFill>
                  <a:latin typeface="Arial" pitchFamily="34" charset="0"/>
                  <a:ea typeface="+mj-ea"/>
                  <a:cs typeface="Arial" pitchFamily="34" charset="0"/>
                </a:defRPr>
              </a:lvl1pPr>
              <a:lvl2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2pPr>
              <a:lvl3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3pPr>
              <a:lvl4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4pPr>
              <a:lvl5pPr algn="l" defTabSz="457200" rtl="0" eaLnBrk="0" fontAlgn="base" hangingPunct="0">
                <a:spcBef>
                  <a:spcPct val="0"/>
                </a:spcBef>
                <a:spcAft>
                  <a:spcPct val="0"/>
                </a:spcAft>
                <a:defRPr sz="3000" b="1">
                  <a:solidFill>
                    <a:srgbClr val="000000"/>
                  </a:solidFill>
                  <a:latin typeface="Arial" charset="0"/>
                  <a:ea typeface="Arial Unicode MS" pitchFamily="34" charset="-128"/>
                  <a:cs typeface="Arial" charset="0"/>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a:lstStyle>
            <a:p>
              <a:pPr algn="r"/>
              <a:r>
                <a:rPr lang="en-US" sz="3200" dirty="0" smtClean="0"/>
                <a:t>Why is FIWARE relevant to Smart Cities?</a:t>
              </a:r>
              <a:endParaRPr lang="en-US" sz="3200" dirty="0"/>
            </a:p>
          </p:txBody>
        </p:sp>
      </p:grpSp>
      <p:pic>
        <p:nvPicPr>
          <p:cNvPr id="9" name="8 Imagen" descr="Smart-Cities2.jpg"/>
          <p:cNvPicPr>
            <a:picLocks noChangeAspect="1"/>
          </p:cNvPicPr>
          <p:nvPr/>
        </p:nvPicPr>
        <p:blipFill>
          <a:blip r:embed="rId2" cstate="print"/>
          <a:stretch>
            <a:fillRect/>
          </a:stretch>
        </p:blipFill>
        <p:spPr>
          <a:xfrm>
            <a:off x="1060054" y="2425700"/>
            <a:ext cx="7025481" cy="2612292"/>
          </a:xfrm>
          <a:prstGeom prst="rect">
            <a:avLst/>
          </a:prstGeom>
        </p:spPr>
      </p:pic>
    </p:spTree>
    <p:extLst>
      <p:ext uri="{BB962C8B-B14F-4D97-AF65-F5344CB8AC3E}">
        <p14:creationId xmlns="" xmlns:p14="http://schemas.microsoft.com/office/powerpoint/2010/main" val="34411566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IFI-presentation-templatev2.0">
  <a:themeElements>
    <a:clrScheme name="INFINITY_Templ_1.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INFINITY_Templ_1.0">
      <a:majorFont>
        <a:latin typeface="Calibri"/>
        <a:ea typeface="MS PGothic"/>
        <a:cs typeface="MS PGothic"/>
      </a:majorFont>
      <a:minorFont>
        <a:latin typeface="Calibri"/>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NFINITY_Templ_1.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fiware">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fiware">
      <a:majorFont>
        <a:latin typeface="Neo Tech Std Medium"/>
        <a:ea typeface="Arial Unicode MS"/>
        <a:cs typeface="Arial Unicode MS"/>
      </a:majorFont>
      <a:minorFont>
        <a:latin typeface="Neo Tech St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iware">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fiware">
      <a:majorFont>
        <a:latin typeface="Neo Tech Std Medium"/>
        <a:ea typeface="Arial Unicode MS"/>
        <a:cs typeface="Arial Unicode MS"/>
      </a:majorFont>
      <a:minorFont>
        <a:latin typeface="Neo Tech St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ID_plantilla_color">
  <a:themeElements>
    <a:clrScheme name="Custom 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3FA3D5"/>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TID_plantilla_color</Template>
  <TotalTime>1125</TotalTime>
  <Words>1304</Words>
  <Application>Microsoft Office PowerPoint</Application>
  <PresentationFormat>Personalizado</PresentationFormat>
  <Paragraphs>243</Paragraphs>
  <Slides>22</Slides>
  <Notes>2</Notes>
  <HiddenSlides>0</HiddenSlides>
  <MMClips>0</MMClips>
  <ScaleCrop>false</ScaleCrop>
  <HeadingPairs>
    <vt:vector size="4" baseType="variant">
      <vt:variant>
        <vt:lpstr>Tema</vt:lpstr>
      </vt:variant>
      <vt:variant>
        <vt:i4>18</vt:i4>
      </vt:variant>
      <vt:variant>
        <vt:lpstr>Títulos de diapositiva</vt:lpstr>
      </vt:variant>
      <vt:variant>
        <vt:i4>22</vt:i4>
      </vt:variant>
    </vt:vector>
  </HeadingPairs>
  <TitlesOfParts>
    <vt:vector size="40" baseType="lpstr">
      <vt:lpstr>TID_plantilla_color</vt:lpstr>
      <vt:lpstr>Custom Design</vt:lpstr>
      <vt:lpstr>1_TID_plantilla_color</vt:lpstr>
      <vt:lpstr>XIFI-presentation-templatev2.0</vt:lpstr>
      <vt:lpstr>1_Custom Design</vt:lpstr>
      <vt:lpstr>2_Custom Design</vt:lpstr>
      <vt:lpstr>1_fiware</vt:lpstr>
      <vt:lpstr>fiware</vt:lpstr>
      <vt:lpstr>2_TID_plantilla_color</vt:lpstr>
      <vt:lpstr>3_TID_plantilla_color</vt:lpstr>
      <vt:lpstr>4_TID_plantilla_color</vt:lpstr>
      <vt:lpstr>5_TID_plantilla_color</vt:lpstr>
      <vt:lpstr>6_TID_plantilla_color</vt:lpstr>
      <vt:lpstr>7_TID_plantilla_color</vt:lpstr>
      <vt:lpstr>8_TID_plantilla_color</vt:lpstr>
      <vt:lpstr>9_TID_plantilla_color</vt:lpstr>
      <vt:lpstr>10_TID_plantilla_color</vt:lpstr>
      <vt:lpstr>11_TID_plantilla_color</vt:lpstr>
      <vt:lpstr>FIWARE: Value proposition for Smart Cities</vt:lpstr>
      <vt:lpstr>Internet: a transformation engine</vt:lpstr>
      <vt:lpstr>Understanding FIWARE (Open Standard Platform) (advanced OpenStack-based Cloud +  rich library of Generic Enablers)</vt:lpstr>
      <vt:lpstr>How can the new opportunities be captured and ultimately translated into local economy growth and creation of jobs?</vt:lpstr>
      <vt:lpstr>The Pillars of the Ecosystem</vt:lpstr>
      <vt:lpstr>FIWARE Platform in a nutshell</vt:lpstr>
      <vt:lpstr>FIWARE Lab</vt:lpstr>
      <vt:lpstr>FIWARE major differential features</vt:lpstr>
      <vt:lpstr>Diapositiva 8</vt:lpstr>
      <vt:lpstr>Why an open standard Smart City platform?</vt:lpstr>
      <vt:lpstr>Being “Smart” requires first being “Aware”</vt:lpstr>
      <vt:lpstr>FIWARE NGSI: Context from different sources</vt:lpstr>
      <vt:lpstr>Context Management in FIWARE</vt:lpstr>
      <vt:lpstr>Once context information is gathered, a lot of useful complementary FIWARE enablers can be used</vt:lpstr>
      <vt:lpstr>FIWARE Accelerate</vt:lpstr>
      <vt:lpstr>How can standard Smart City data models easing common solutions be defined?</vt:lpstr>
      <vt:lpstr>How the ecosystem is actually emerging: the case of Smart Cities</vt:lpstr>
      <vt:lpstr>In addition…</vt:lpstr>
      <vt:lpstr>Join us!</vt:lpstr>
      <vt:lpstr>FIWARE IoT &amp; Context/Management altogether</vt:lpstr>
      <vt:lpstr>Open Data publication</vt:lpstr>
      <vt:lpstr>Why FIWARE</vt:lpstr>
    </vt:vector>
  </TitlesOfParts>
  <Manager>Gestión de Marca</Manager>
  <Company>TID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  Base Platform for Future Service Infrastructures    Presenter/s: Name/s On Behalf of the BASIS Consortium  October 7, 2010, Brussels</dc:title>
  <dc:creator>Jose Gonzalez</dc:creator>
  <cp:keywords>Spot colour scheme</cp:keywords>
  <dc:description>Feb 2004 update for Office 2003 rollout_x000d_
May 2004 Copyright line update_x000d_
Jan 2005 Copyright update</dc:description>
  <cp:lastModifiedBy>Jose Gonzalez</cp:lastModifiedBy>
  <cp:revision>1377</cp:revision>
  <cp:lastPrinted>2012-05-30T09:10:27Z</cp:lastPrinted>
  <dcterms:created xsi:type="dcterms:W3CDTF">2010-09-29T09:49:24Z</dcterms:created>
  <dcterms:modified xsi:type="dcterms:W3CDTF">2015-05-06T11:08:00Z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-1048042996</vt:i4>
  </property>
  <property fmtid="{D5CDD505-2E9C-101B-9397-08002B2CF9AE}" pid="3" name="_NewReviewCycle">
    <vt:lpwstr/>
  </property>
  <property fmtid="{D5CDD505-2E9C-101B-9397-08002B2CF9AE}" pid="4" name="_EmailSubject">
    <vt:lpwstr>Presentación FIWARE_Sevilla</vt:lpwstr>
  </property>
  <property fmtid="{D5CDD505-2E9C-101B-9397-08002B2CF9AE}" pid="5" name="_AuthorEmail">
    <vt:lpwstr>nuria.delama@atos.net</vt:lpwstr>
  </property>
  <property fmtid="{D5CDD505-2E9C-101B-9397-08002B2CF9AE}" pid="6" name="_AuthorEmailDisplayName">
    <vt:lpwstr>De Lama Sanchez, Nuria</vt:lpwstr>
  </property>
</Properties>
</file>